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C5EB-9864-4C5D-9FB1-55752CD5857D}" type="datetimeFigureOut">
              <a:rPr lang="en-GB" smtClean="0"/>
              <a:t>21/03/2021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ACE80-CA3A-420E-BF17-3C4815C73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708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C5EB-9864-4C5D-9FB1-55752CD5857D}" type="datetimeFigureOut">
              <a:rPr lang="en-GB" smtClean="0"/>
              <a:t>21/03/2021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ACE80-CA3A-420E-BF17-3C4815C73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938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C5EB-9864-4C5D-9FB1-55752CD5857D}" type="datetimeFigureOut">
              <a:rPr lang="en-GB" smtClean="0"/>
              <a:t>21/03/2021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ACE80-CA3A-420E-BF17-3C4815C73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446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C5EB-9864-4C5D-9FB1-55752CD5857D}" type="datetimeFigureOut">
              <a:rPr lang="en-GB" smtClean="0"/>
              <a:t>21/03/2021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ACE80-CA3A-420E-BF17-3C4815C73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0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C5EB-9864-4C5D-9FB1-55752CD5857D}" type="datetimeFigureOut">
              <a:rPr lang="en-GB" smtClean="0"/>
              <a:t>21/03/2021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ACE80-CA3A-420E-BF17-3C4815C73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150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C5EB-9864-4C5D-9FB1-55752CD5857D}" type="datetimeFigureOut">
              <a:rPr lang="en-GB" smtClean="0"/>
              <a:t>21/03/2021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ACE80-CA3A-420E-BF17-3C4815C73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170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C5EB-9864-4C5D-9FB1-55752CD5857D}" type="datetimeFigureOut">
              <a:rPr lang="en-GB" smtClean="0"/>
              <a:t>21/03/2021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ACE80-CA3A-420E-BF17-3C4815C73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79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C5EB-9864-4C5D-9FB1-55752CD5857D}" type="datetimeFigureOut">
              <a:rPr lang="en-GB" smtClean="0"/>
              <a:t>21/03/2021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ACE80-CA3A-420E-BF17-3C4815C73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930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C5EB-9864-4C5D-9FB1-55752CD5857D}" type="datetimeFigureOut">
              <a:rPr lang="en-GB" smtClean="0"/>
              <a:t>21/03/2021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ACE80-CA3A-420E-BF17-3C4815C73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41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C5EB-9864-4C5D-9FB1-55752CD5857D}" type="datetimeFigureOut">
              <a:rPr lang="en-GB" smtClean="0"/>
              <a:t>21/03/2021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ACE80-CA3A-420E-BF17-3C4815C73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301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C5EB-9864-4C5D-9FB1-55752CD5857D}" type="datetimeFigureOut">
              <a:rPr lang="en-GB" smtClean="0"/>
              <a:t>21/03/2021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ACE80-CA3A-420E-BF17-3C4815C73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529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FC5EB-9864-4C5D-9FB1-55752CD5857D}" type="datetimeFigureOut">
              <a:rPr lang="en-GB" smtClean="0"/>
              <a:t>21/03/2021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ACE80-CA3A-420E-BF17-3C4815C73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9124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Πρόσωπα Ζώα Πράγματα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37505"/>
          </a:xfrm>
        </p:spPr>
        <p:txBody>
          <a:bodyPr>
            <a:normAutofit/>
          </a:bodyPr>
          <a:lstStyle/>
          <a:p>
            <a:r>
              <a:rPr lang="el-GR" sz="4000" b="1" dirty="0" smtClean="0"/>
              <a:t>Ουσιαστικά ένα μέρος στην πρόταση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860444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2113" y="50936"/>
            <a:ext cx="3652721" cy="984465"/>
          </a:xfrm>
          <a:ln w="12700">
            <a:solidFill>
              <a:srgbClr val="FF0000"/>
            </a:solidFill>
            <a:prstDash val="lgDash"/>
          </a:ln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l-GR" sz="4800" b="1" dirty="0" smtClean="0">
                <a:latin typeface="Comic Sans MS" panose="030F0702030302020204" pitchFamily="66" charset="0"/>
              </a:rPr>
              <a:t>Πρόσωπα</a:t>
            </a:r>
            <a:r>
              <a:rPr lang="en-US" sz="4800" b="1" dirty="0" smtClean="0">
                <a:latin typeface="Comic Sans MS" panose="030F0702030302020204" pitchFamily="66" charset="0"/>
              </a:rPr>
              <a:t> </a:t>
            </a:r>
            <a:endParaRPr lang="en-GB" sz="4800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9776"/>
            <a:ext cx="10461171" cy="5352464"/>
          </a:xfrm>
          <a:ln>
            <a:solidFill>
              <a:srgbClr val="C00000"/>
            </a:solidFill>
          </a:ln>
        </p:spPr>
        <p:txBody>
          <a:bodyPr/>
          <a:lstStyle/>
          <a:p>
            <a:r>
              <a:rPr lang="el-GR" dirty="0" smtClean="0"/>
              <a:t>Γυναίκα            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r>
              <a:rPr lang="el-GR" b="1" dirty="0" smtClean="0">
                <a:solidFill>
                  <a:srgbClr val="FF0000"/>
                </a:solidFill>
              </a:rPr>
              <a:t>Γράψε κι άλλα </a:t>
            </a:r>
            <a:r>
              <a:rPr lang="el-GR" b="1" u="sng" dirty="0" smtClean="0">
                <a:latin typeface="Comic Sans MS" panose="030F0702030302020204" pitchFamily="66" charset="0"/>
              </a:rPr>
              <a:t>πρόσωπα</a:t>
            </a:r>
            <a:r>
              <a:rPr lang="el-GR" b="1" dirty="0" smtClean="0">
                <a:solidFill>
                  <a:srgbClr val="FF0000"/>
                </a:solidFill>
              </a:rPr>
              <a:t> ώσπου</a:t>
            </a:r>
            <a:r>
              <a:rPr lang="el-GR" dirty="0" smtClean="0">
                <a:solidFill>
                  <a:srgbClr val="FF0000"/>
                </a:solidFill>
              </a:rPr>
              <a:t>            </a:t>
            </a:r>
          </a:p>
          <a:p>
            <a:r>
              <a:rPr lang="el-GR" dirty="0" smtClean="0"/>
              <a:t>Άντρας	      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r>
              <a:rPr lang="el-GR" b="1" dirty="0" smtClean="0">
                <a:solidFill>
                  <a:srgbClr val="FF0000"/>
                </a:solidFill>
              </a:rPr>
              <a:t>να γεμίσεις τη σελίδα.</a:t>
            </a:r>
          </a:p>
          <a:p>
            <a:r>
              <a:rPr lang="el-GR" dirty="0" smtClean="0"/>
              <a:t>Παιδί</a:t>
            </a:r>
          </a:p>
          <a:p>
            <a:r>
              <a:rPr lang="el-GR" dirty="0" smtClean="0"/>
              <a:t>Αγόρι</a:t>
            </a:r>
          </a:p>
          <a:p>
            <a:r>
              <a:rPr lang="el-GR" dirty="0" smtClean="0"/>
              <a:t>Κορίτσι</a:t>
            </a:r>
          </a:p>
          <a:p>
            <a:r>
              <a:rPr lang="el-GR" dirty="0" smtClean="0"/>
              <a:t>Μωρό</a:t>
            </a:r>
          </a:p>
          <a:p>
            <a:r>
              <a:rPr lang="el-GR" dirty="0" smtClean="0"/>
              <a:t>Μπέμπης</a:t>
            </a:r>
          </a:p>
          <a:p>
            <a:r>
              <a:rPr lang="el-GR" dirty="0" smtClean="0"/>
              <a:t>Μαθήτρια</a:t>
            </a:r>
          </a:p>
          <a:p>
            <a:r>
              <a:rPr lang="el-GR" dirty="0" smtClean="0"/>
              <a:t>Φύλακας</a:t>
            </a:r>
          </a:p>
          <a:p>
            <a:r>
              <a:rPr lang="el-GR" dirty="0"/>
              <a:t>Τ</a:t>
            </a:r>
            <a:r>
              <a:rPr lang="el-GR" dirty="0" smtClean="0"/>
              <a:t>ροχονόμος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970" y="34438"/>
            <a:ext cx="782431" cy="11053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9567" y="37743"/>
            <a:ext cx="1011891" cy="12424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7931" y="5570492"/>
            <a:ext cx="696670" cy="921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396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8674" y="147981"/>
            <a:ext cx="3254104" cy="1087216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l-GR" sz="5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Ζώα</a:t>
            </a:r>
            <a:endParaRPr lang="en-GB" sz="5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0114" y="1404159"/>
            <a:ext cx="6579326" cy="4779237"/>
          </a:xfrm>
          <a:ln>
            <a:solidFill>
              <a:srgbClr val="FF0000"/>
            </a:solidFill>
          </a:ln>
        </p:spPr>
        <p:txBody>
          <a:bodyPr/>
          <a:lstStyle/>
          <a:p>
            <a:r>
              <a:rPr lang="el-GR" dirty="0" smtClean="0"/>
              <a:t>Ελέφαντας</a:t>
            </a:r>
          </a:p>
          <a:p>
            <a:r>
              <a:rPr lang="el-GR" dirty="0" err="1" smtClean="0"/>
              <a:t>Καγκουρώ</a:t>
            </a:r>
            <a:endParaRPr lang="el-GR" dirty="0" smtClean="0"/>
          </a:p>
          <a:p>
            <a:r>
              <a:rPr lang="el-GR" dirty="0" smtClean="0"/>
              <a:t>Μαϊμού</a:t>
            </a:r>
          </a:p>
          <a:p>
            <a:r>
              <a:rPr lang="el-GR" dirty="0" smtClean="0"/>
              <a:t>Φώκια</a:t>
            </a:r>
          </a:p>
          <a:p>
            <a:r>
              <a:rPr lang="el-GR" dirty="0" smtClean="0"/>
              <a:t>μύγα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58446" y="1373487"/>
            <a:ext cx="4663440" cy="4809910"/>
          </a:xfrm>
          <a:ln w="19050">
            <a:solidFill>
              <a:srgbClr val="FF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	</a:t>
            </a:r>
            <a:r>
              <a:rPr lang="el-GR" b="1" dirty="0" smtClean="0">
                <a:solidFill>
                  <a:srgbClr val="FF0000"/>
                </a:solidFill>
              </a:rPr>
              <a:t>Γράψε κι άλλα </a:t>
            </a:r>
            <a:r>
              <a:rPr lang="el-GR" b="1" u="sng" dirty="0" smtClean="0"/>
              <a:t>ζώα</a:t>
            </a:r>
            <a:r>
              <a:rPr lang="el-GR" b="1" u="sng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ώσπου να γεμίσεις τη σελίδα.</a:t>
            </a: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8405" y="5873545"/>
            <a:ext cx="1053481" cy="73626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14" y="247559"/>
            <a:ext cx="1170578" cy="844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9236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29881"/>
            <a:ext cx="10515600" cy="1325563"/>
          </a:xfrm>
        </p:spPr>
        <p:txBody>
          <a:bodyPr/>
          <a:lstStyle/>
          <a:p>
            <a:r>
              <a:rPr lang="el-GR" dirty="0" smtClean="0"/>
              <a:t>				</a:t>
            </a:r>
            <a:r>
              <a:rPr lang="el-GR" sz="4800" b="1" dirty="0" smtClean="0">
                <a:solidFill>
                  <a:schemeClr val="accent5"/>
                </a:solidFill>
                <a:latin typeface="Comic Sans MS" panose="030F0702030302020204" pitchFamily="66" charset="0"/>
              </a:rPr>
              <a:t>Πράγματα</a:t>
            </a:r>
            <a:endParaRPr lang="en-GB" sz="4800" b="1" dirty="0">
              <a:solidFill>
                <a:schemeClr val="accent5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6" y="1278731"/>
            <a:ext cx="7272248" cy="915829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chemeClr val="accent5"/>
                </a:solidFill>
              </a:rPr>
              <a:t>α</a:t>
            </a:r>
            <a:r>
              <a:rPr lang="el-GR" sz="2800" dirty="0" smtClean="0">
                <a:solidFill>
                  <a:schemeClr val="accent5"/>
                </a:solidFill>
              </a:rPr>
              <a:t>πό υλικά (ξύλο, πλαστικό, </a:t>
            </a:r>
          </a:p>
          <a:p>
            <a:r>
              <a:rPr lang="el-GR" sz="2800" dirty="0" smtClean="0">
                <a:solidFill>
                  <a:schemeClr val="accent5"/>
                </a:solidFill>
              </a:rPr>
              <a:t>μέταλλο </a:t>
            </a:r>
            <a:r>
              <a:rPr lang="el-GR" sz="2800" dirty="0" err="1" smtClean="0">
                <a:solidFill>
                  <a:schemeClr val="accent5"/>
                </a:solidFill>
              </a:rPr>
              <a:t>κτλ</a:t>
            </a:r>
            <a:r>
              <a:rPr lang="en-US" sz="2800" dirty="0" smtClean="0">
                <a:solidFill>
                  <a:schemeClr val="accent5"/>
                </a:solidFill>
              </a:rPr>
              <a:t>)</a:t>
            </a:r>
            <a:r>
              <a:rPr lang="el-GR" sz="2800" dirty="0" smtClean="0">
                <a:solidFill>
                  <a:schemeClr val="accent5"/>
                </a:solidFill>
              </a:rPr>
              <a:t>    			       </a:t>
            </a:r>
            <a:r>
              <a:rPr lang="en-US" sz="2800" dirty="0" smtClean="0">
                <a:solidFill>
                  <a:schemeClr val="accent5"/>
                </a:solidFill>
              </a:rPr>
              <a:t>  </a:t>
            </a:r>
            <a:r>
              <a:rPr lang="el-GR" sz="2800" dirty="0" smtClean="0">
                <a:solidFill>
                  <a:schemeClr val="accent5"/>
                </a:solidFill>
              </a:rPr>
              <a:t>από ιδέες</a:t>
            </a:r>
            <a:endParaRPr lang="en-GB" sz="2800" dirty="0">
              <a:solidFill>
                <a:schemeClr val="accent5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331" y="2293076"/>
            <a:ext cx="5305244" cy="4403249"/>
          </a:xfrm>
          <a:ln>
            <a:solidFill>
              <a:srgbClr val="C00000"/>
            </a:solidFill>
          </a:ln>
        </p:spPr>
        <p:txBody>
          <a:bodyPr/>
          <a:lstStyle/>
          <a:p>
            <a:r>
              <a:rPr lang="el-GR" dirty="0" smtClean="0"/>
              <a:t>Θρανίο</a:t>
            </a:r>
          </a:p>
          <a:p>
            <a:r>
              <a:rPr lang="el-GR" dirty="0" smtClean="0"/>
              <a:t>Πίνακας</a:t>
            </a:r>
          </a:p>
          <a:p>
            <a:r>
              <a:rPr lang="el-GR" dirty="0" smtClean="0"/>
              <a:t>Κασετίνα</a:t>
            </a:r>
          </a:p>
          <a:p>
            <a:r>
              <a:rPr lang="el-GR" dirty="0" smtClean="0"/>
              <a:t>Ντουλάπα</a:t>
            </a:r>
          </a:p>
          <a:p>
            <a:r>
              <a:rPr lang="el-GR" dirty="0" smtClean="0"/>
              <a:t>Σύννεφο</a:t>
            </a:r>
          </a:p>
          <a:p>
            <a:r>
              <a:rPr lang="el-GR" dirty="0" smtClean="0"/>
              <a:t>Βροχή</a:t>
            </a:r>
          </a:p>
          <a:p>
            <a:r>
              <a:rPr lang="el-GR" dirty="0" smtClean="0"/>
              <a:t>Δάσος</a:t>
            </a:r>
          </a:p>
          <a:p>
            <a:r>
              <a:rPr lang="el-GR" dirty="0" smtClean="0"/>
              <a:t>μηλιά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112034" y="324745"/>
            <a:ext cx="4001722" cy="1489065"/>
          </a:xfrm>
          <a:ln w="12700">
            <a:solidFill>
              <a:srgbClr val="C00000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el-GR" sz="8600" dirty="0" smtClean="0">
                <a:solidFill>
                  <a:srgbClr val="4472C4"/>
                </a:solidFill>
              </a:rPr>
              <a:t>  </a:t>
            </a:r>
            <a:r>
              <a:rPr lang="el-GR" sz="4000" dirty="0" smtClean="0">
                <a:solidFill>
                  <a:srgbClr val="FF0000"/>
                </a:solidFill>
              </a:rPr>
              <a:t>Γράψε </a:t>
            </a:r>
            <a:r>
              <a:rPr lang="el-GR" sz="4000" dirty="0">
                <a:solidFill>
                  <a:srgbClr val="FF0000"/>
                </a:solidFill>
              </a:rPr>
              <a:t>κι άλλα </a:t>
            </a:r>
            <a:r>
              <a:rPr lang="el-GR" sz="4000" i="1" u="sng" dirty="0">
                <a:solidFill>
                  <a:srgbClr val="0070C0"/>
                </a:solidFill>
              </a:rPr>
              <a:t>πράγματα</a:t>
            </a:r>
            <a:r>
              <a:rPr lang="el-GR" sz="4000" dirty="0">
                <a:solidFill>
                  <a:srgbClr val="FF0000"/>
                </a:solidFill>
              </a:rPr>
              <a:t> </a:t>
            </a:r>
            <a:r>
              <a:rPr lang="el-GR" sz="4000" dirty="0" smtClean="0">
                <a:solidFill>
                  <a:srgbClr val="FF0000"/>
                </a:solidFill>
              </a:rPr>
              <a:t> ώσπου να γεμίσεις τη σελίδα</a:t>
            </a:r>
            <a:r>
              <a:rPr lang="el-GR" sz="2100" dirty="0">
                <a:solidFill>
                  <a:srgbClr val="FF0000"/>
                </a:solidFill>
              </a:rPr>
              <a:t>.</a:t>
            </a:r>
          </a:p>
          <a:p>
            <a:endParaRPr lang="en-GB" sz="2100" dirty="0">
              <a:solidFill>
                <a:schemeClr val="accent5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45337" y="2293076"/>
            <a:ext cx="5357814" cy="4403249"/>
          </a:xfrm>
          <a:ln>
            <a:solidFill>
              <a:srgbClr val="C00000"/>
            </a:solidFill>
          </a:ln>
        </p:spPr>
        <p:txBody>
          <a:bodyPr/>
          <a:lstStyle/>
          <a:p>
            <a:r>
              <a:rPr lang="el-GR" dirty="0" smtClean="0"/>
              <a:t>Υγεία</a:t>
            </a:r>
          </a:p>
          <a:p>
            <a:r>
              <a:rPr lang="el-GR" dirty="0" smtClean="0"/>
              <a:t>Εξυπνάδα</a:t>
            </a:r>
          </a:p>
          <a:p>
            <a:r>
              <a:rPr lang="el-GR" dirty="0" smtClean="0"/>
              <a:t>Θυμός</a:t>
            </a:r>
          </a:p>
          <a:p>
            <a:r>
              <a:rPr lang="el-GR" dirty="0" smtClean="0"/>
              <a:t>ομιλία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028" y="5172772"/>
            <a:ext cx="1150546" cy="1489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823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 animBg="1"/>
      <p:bldP spid="5" grpId="0" build="p" animBg="1"/>
      <p:bldP spid="6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6744" y="225083"/>
            <a:ext cx="11125201" cy="2181497"/>
          </a:xfrm>
        </p:spPr>
        <p:txBody>
          <a:bodyPr>
            <a:normAutofit/>
          </a:bodyPr>
          <a:lstStyle/>
          <a:p>
            <a:r>
              <a:rPr lang="el-GR" dirty="0" smtClean="0"/>
              <a:t>		</a:t>
            </a:r>
            <a:r>
              <a:rPr lang="en-US" dirty="0" smtClean="0"/>
              <a:t> </a:t>
            </a:r>
            <a:r>
              <a:rPr lang="el-GR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Φτιάχνω προτάσεις</a:t>
            </a:r>
            <a:br>
              <a:rPr lang="el-GR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el-GR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	με πρόσωπα ,ζώα ,πράγματα</a:t>
            </a:r>
            <a:r>
              <a:rPr lang="en-US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el-GR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1.</a:t>
            </a:r>
            <a:r>
              <a:rPr lang="en-US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el-GR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ι κάνω;</a:t>
            </a:r>
            <a:r>
              <a:rPr lang="en-US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2.</a:t>
            </a:r>
            <a:r>
              <a:rPr lang="el-GR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Τι είμαι;</a:t>
            </a:r>
            <a:r>
              <a:rPr lang="en-US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3.</a:t>
            </a:r>
            <a:r>
              <a:rPr lang="el-GR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Τ</a:t>
            </a:r>
            <a:r>
              <a:rPr lang="el-GR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ι μου αρέσει;4.</a:t>
            </a:r>
            <a:r>
              <a:rPr lang="el-GR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Τ</a:t>
            </a:r>
            <a:r>
              <a:rPr lang="el-GR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ι </a:t>
            </a:r>
            <a:r>
              <a:rPr lang="el-GR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νιώθω;</a:t>
            </a:r>
            <a:endParaRPr lang="en-GB" sz="36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2" t="14095" r="6154" b="17524"/>
          <a:stretch/>
        </p:blipFill>
        <p:spPr>
          <a:xfrm>
            <a:off x="9197925" y="2508069"/>
            <a:ext cx="2635348" cy="2665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88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644" y="0"/>
            <a:ext cx="10515600" cy="149474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				</a:t>
            </a:r>
            <a:r>
              <a:rPr lang="en-US" sz="4000" dirty="0" smtClean="0"/>
              <a:t> </a:t>
            </a:r>
            <a:r>
              <a:rPr lang="el-GR" sz="4000" dirty="0" smtClean="0"/>
              <a:t/>
            </a:r>
            <a:br>
              <a:rPr lang="el-GR" sz="4000" dirty="0" smtClean="0"/>
            </a:br>
            <a:r>
              <a:rPr lang="el-GR" sz="4000" dirty="0"/>
              <a:t>	</a:t>
            </a:r>
            <a:r>
              <a:rPr lang="el-GR" sz="4000" dirty="0" smtClean="0"/>
              <a:t>			      </a:t>
            </a:r>
            <a:r>
              <a:rPr lang="el-GR" sz="36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Ο κόσμος</a:t>
            </a:r>
            <a:br>
              <a:rPr lang="el-GR" sz="36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el-GR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			  </a:t>
            </a:r>
            <a:r>
              <a:rPr lang="el-GR" sz="3600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άνθρωποι,ζώα,πράγματα</a:t>
            </a:r>
            <a:r>
              <a:rPr lang="en-US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el-GR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		 </a:t>
            </a:r>
            <a:r>
              <a:rPr lang="el-GR" sz="36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Χρωμάτισε τον κόσμο μας από όλα αυτά!</a:t>
            </a:r>
            <a:br>
              <a:rPr lang="el-GR" sz="36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endParaRPr lang="en-GB" sz="49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723" y="1928949"/>
            <a:ext cx="4451441" cy="3854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407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238</TotalTime>
  <Words>58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Office Theme</vt:lpstr>
      <vt:lpstr>Πρόσωπα Ζώα Πράγματα</vt:lpstr>
      <vt:lpstr>   Πρόσωπα </vt:lpstr>
      <vt:lpstr>      Ζώα</vt:lpstr>
      <vt:lpstr>    Πράγματα</vt:lpstr>
      <vt:lpstr>   Φτιάχνω προτάσεις  με πρόσωπα ,ζώα ,πράγματα 1.Tι κάνω;2.Τι είμαι;3.Τι μου αρέσει;4.Τι νιώθω;</vt:lpstr>
      <vt:lpstr>                Ο κόσμος      άνθρωποι,ζώα,πράγματα      Χρωμάτισε τον κόσμο μας από όλα αυτά! </vt:lpstr>
    </vt:vector>
  </TitlesOfParts>
  <Company>Ministry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Πρόσωπα Ζώα Πράγματα</dc:title>
  <dc:creator>Teacher</dc:creator>
  <cp:lastModifiedBy>Teacher</cp:lastModifiedBy>
  <cp:revision>27</cp:revision>
  <dcterms:created xsi:type="dcterms:W3CDTF">2021-03-17T06:08:24Z</dcterms:created>
  <dcterms:modified xsi:type="dcterms:W3CDTF">2021-03-21T15:27:21Z</dcterms:modified>
</cp:coreProperties>
</file>