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808" r:id="rId1"/>
  </p:sldMasterIdLst>
  <p:notesMasterIdLst>
    <p:notesMasterId r:id="rId40"/>
  </p:notesMasterIdLst>
  <p:sldIdLst>
    <p:sldId id="279" r:id="rId2"/>
    <p:sldId id="280" r:id="rId3"/>
    <p:sldId id="256" r:id="rId4"/>
    <p:sldId id="317" r:id="rId5"/>
    <p:sldId id="258" r:id="rId6"/>
    <p:sldId id="295" r:id="rId7"/>
    <p:sldId id="297" r:id="rId8"/>
    <p:sldId id="298" r:id="rId9"/>
    <p:sldId id="299" r:id="rId10"/>
    <p:sldId id="300" r:id="rId11"/>
    <p:sldId id="301" r:id="rId12"/>
    <p:sldId id="302" r:id="rId13"/>
    <p:sldId id="303" r:id="rId14"/>
    <p:sldId id="304" r:id="rId15"/>
    <p:sldId id="283" r:id="rId16"/>
    <p:sldId id="305" r:id="rId17"/>
    <p:sldId id="288" r:id="rId18"/>
    <p:sldId id="257" r:id="rId19"/>
    <p:sldId id="274" r:id="rId20"/>
    <p:sldId id="259" r:id="rId21"/>
    <p:sldId id="260" r:id="rId22"/>
    <p:sldId id="275" r:id="rId23"/>
    <p:sldId id="261" r:id="rId24"/>
    <p:sldId id="262" r:id="rId25"/>
    <p:sldId id="276" r:id="rId26"/>
    <p:sldId id="263" r:id="rId27"/>
    <p:sldId id="264" r:id="rId28"/>
    <p:sldId id="277" r:id="rId29"/>
    <p:sldId id="285" r:id="rId30"/>
    <p:sldId id="267" r:id="rId31"/>
    <p:sldId id="319" r:id="rId32"/>
    <p:sldId id="323" r:id="rId33"/>
    <p:sldId id="325" r:id="rId34"/>
    <p:sldId id="322" r:id="rId35"/>
    <p:sldId id="328" r:id="rId36"/>
    <p:sldId id="326" r:id="rId37"/>
    <p:sldId id="320" r:id="rId38"/>
    <p:sldId id="329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56" autoAdjust="0"/>
    <p:restoredTop sz="95118" autoAdjust="0"/>
  </p:normalViewPr>
  <p:slideViewPr>
    <p:cSldViewPr>
      <p:cViewPr varScale="1">
        <p:scale>
          <a:sx n="68" d="100"/>
          <a:sy n="68" d="100"/>
        </p:scale>
        <p:origin x="132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52FDEA-2A68-4EE7-9997-1B5A04D49B8E}" type="datetimeFigureOut">
              <a:rPr lang="el-GR" smtClean="0"/>
              <a:t>30/1/2021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3DEA39-26E5-43F2-8A3E-A34ADB5518C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74155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DEA39-26E5-43F2-8A3E-A34ADB5518C5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667813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DEA39-26E5-43F2-8A3E-A34ADB5518C5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355872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DEA39-26E5-43F2-8A3E-A34ADB5518C5}" type="slidenum">
              <a:rPr lang="el-GR" smtClean="0"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574919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DEA39-26E5-43F2-8A3E-A34ADB5518C5}" type="slidenum">
              <a:rPr lang="el-GR" smtClean="0"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563862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DEA39-26E5-43F2-8A3E-A34ADB5518C5}" type="slidenum">
              <a:rPr lang="el-GR" smtClean="0"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452497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DEA39-26E5-43F2-8A3E-A34ADB5518C5}" type="slidenum">
              <a:rPr lang="el-GR" smtClean="0"/>
              <a:t>37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47356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DEA39-26E5-43F2-8A3E-A34ADB5518C5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94105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DEA39-26E5-43F2-8A3E-A34ADB5518C5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706039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DEA39-26E5-43F2-8A3E-A34ADB5518C5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52139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DEA39-26E5-43F2-8A3E-A34ADB5518C5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94418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DEA39-26E5-43F2-8A3E-A34ADB5518C5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1636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DEA39-26E5-43F2-8A3E-A34ADB5518C5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221933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DEA39-26E5-43F2-8A3E-A34ADB5518C5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171016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DEA39-26E5-43F2-8A3E-A34ADB5518C5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1855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713EA-FD98-490F-915E-A0D24141C0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AEB18B-972C-4715-A7E3-A5BBD97B26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78838-815D-425E-AECD-ABA19D458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42B15-B77D-4A8B-8737-C0DE18F3024C}" type="datetimeFigureOut">
              <a:rPr lang="el-GR" smtClean="0"/>
              <a:t>30/1/2021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472026-43CA-4197-B109-7C8878D63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27979-2590-4DC3-8E7C-A979530AD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28D72-3434-425A-BEE5-74C3F0F40F8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7697748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019BB-809E-4A45-9693-74C29E1C9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71EF8D-24F1-4552-918E-D769584581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89745-FD8B-47A3-8A01-E40E38880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42B15-B77D-4A8B-8737-C0DE18F3024C}" type="datetimeFigureOut">
              <a:rPr lang="el-GR" smtClean="0"/>
              <a:t>30/1/2021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17A5C3-EAC9-4D22-85CC-B98A300E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A8A65-9398-48D8-AE68-926A9B423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28D72-3434-425A-BEE5-74C3F0F40F8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04247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26FA7B-6C51-4597-995E-0CC3A91B7A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B647C9-4A2A-48C5-A5CA-7CECB12D4E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91E9F9-7398-4ACC-A9D7-6FE3C2F5F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42B15-B77D-4A8B-8737-C0DE18F3024C}" type="datetimeFigureOut">
              <a:rPr lang="el-GR" smtClean="0"/>
              <a:t>30/1/2021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FC876-7B9F-4DD4-AD24-81755D8B9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D6D1E-BF90-490A-937D-9D753329D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28D72-3434-425A-BEE5-74C3F0F40F8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81653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92643-2AC6-4088-B094-DFD8AA288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9B7B6-0759-4031-A37D-B407744365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057CF-04AA-4B17-A278-2521A4B76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42B15-B77D-4A8B-8737-C0DE18F3024C}" type="datetimeFigureOut">
              <a:rPr lang="el-GR" smtClean="0"/>
              <a:t>30/1/2021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E4DC3B-0021-41FF-B853-B2640F863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1AE55-008B-4648-B155-BAFBCCB25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28D72-3434-425A-BEE5-74C3F0F40F8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58824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B82FE-20D2-425B-82CA-97E9F8B5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72CEA2-9C4A-4C14-888F-C95A4A5CAB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7B827A-4D5B-4A03-A081-9DB56A1D2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42B15-B77D-4A8B-8737-C0DE18F3024C}" type="datetimeFigureOut">
              <a:rPr lang="el-GR" smtClean="0"/>
              <a:t>30/1/2021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A0A65-A6D5-44DE-891A-E44CC4533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1C6F0-A575-4B89-A99D-94C981094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28D72-3434-425A-BEE5-74C3F0F40F8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72588932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C5E44-1951-4107-993F-FFCF4271E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E9233-1D93-455A-A493-1D3ECF2267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454B48-3674-4B02-ADF4-32D433A3AD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C01A4B-CE7D-415C-9676-3A3082695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42B15-B77D-4A8B-8737-C0DE18F3024C}" type="datetimeFigureOut">
              <a:rPr lang="el-GR" smtClean="0"/>
              <a:t>30/1/2021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9A5B80-997F-4529-8750-E2D379C50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C83731-0D94-48DF-96B6-3411C4B43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28D72-3434-425A-BEE5-74C3F0F40F8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59336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7EA22-7F3A-4A2A-8514-C8B65EB0F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765191-4878-46C7-8420-E8D286346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FB9884-0705-43C5-83F1-D80F3C8FA3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533777-C170-4DE1-AF3B-24397C0FD2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480DAB-97CB-41EC-828F-AE1734A299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7885B4-AE32-4CD9-A58B-AC93D79DA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42B15-B77D-4A8B-8737-C0DE18F3024C}" type="datetimeFigureOut">
              <a:rPr lang="el-GR" smtClean="0"/>
              <a:t>30/1/2021</a:t>
            </a:fld>
            <a:endParaRPr lang="el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0BF05B-AB26-4A48-BD3C-7A289775E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921ABA-4462-47F7-BAE4-813B2BA61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28D72-3434-425A-BEE5-74C3F0F40F8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08632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B473C-1AAC-4FFD-B229-8533EC0BA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DFAC05-794F-4E6F-AF61-986ED0C3C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42B15-B77D-4A8B-8737-C0DE18F3024C}" type="datetimeFigureOut">
              <a:rPr lang="el-GR" smtClean="0"/>
              <a:t>30/1/2021</a:t>
            </a:fld>
            <a:endParaRPr lang="el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380D18-211E-470E-BD5A-394CBF70A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CD3338-A953-4AC5-80F8-11E489C8C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28D72-3434-425A-BEE5-74C3F0F40F8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1314650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8FD050-0D49-48B1-B9BB-E4147E0CC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42B15-B77D-4A8B-8737-C0DE18F3024C}" type="datetimeFigureOut">
              <a:rPr lang="el-GR" smtClean="0"/>
              <a:t>30/1/2021</a:t>
            </a:fld>
            <a:endParaRPr lang="el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1A6C2E-603D-4125-A58D-DC1AA3314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14D45-0945-4BD0-A207-2E79EABDF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28D72-3434-425A-BEE5-74C3F0F40F8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06049679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A2400-7948-4349-9B38-7A468981B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35D12C-6705-4A8F-B5FD-C7A45D5D3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5BDA1B-2595-474D-9EE1-332EB747D7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0DE91B-7723-4372-B6D7-6E12A3D34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42B15-B77D-4A8B-8737-C0DE18F3024C}" type="datetimeFigureOut">
              <a:rPr lang="el-GR" smtClean="0"/>
              <a:t>30/1/2021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34160B-23A6-4430-A1CF-0C5721938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019336-CC12-4305-8963-2FBA8F753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28D72-3434-425A-BEE5-74C3F0F40F8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32693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B5A86-0CD6-46E8-8C80-169873CD1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14EF38-6964-4FAD-BCDA-18C9C2DDFF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65BF69-1498-4E82-8073-526623909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6CB57B-7AEE-4529-9141-FB345C89D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42B15-B77D-4A8B-8737-C0DE18F3024C}" type="datetimeFigureOut">
              <a:rPr lang="el-GR" smtClean="0"/>
              <a:t>30/1/2021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B3CF9F-B686-481C-950B-1B5D6D759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4B2C2C-EC90-4075-9FD0-72B1E6A27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28D72-3434-425A-BEE5-74C3F0F40F8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18766242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6000">
              <a:schemeClr val="bg1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D42119-B858-4161-A5A4-44B6660AA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0A52F4-4B50-47F8-964D-93814F8FA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88EF25-1FE0-4D08-9D12-81BE54BCAD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42B15-B77D-4A8B-8737-C0DE18F3024C}" type="datetimeFigureOut">
              <a:rPr lang="el-GR" smtClean="0"/>
              <a:t>30/1/2021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6CA75-014B-438F-A67A-1805C88C1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F5AB1-42C3-4454-9C44-2280167235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28D72-3434-425A-BEE5-74C3F0F40F8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00015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ransition spd="slow">
    <p:randomBar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4a"/><Relationship Id="rId7" Type="http://schemas.openxmlformats.org/officeDocument/2006/relationships/image" Target="../media/image2.jp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3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4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5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microsoft.com/office/2007/relationships/media" Target="../media/media16.m4a"/><Relationship Id="rId1" Type="http://schemas.openxmlformats.org/officeDocument/2006/relationships/audio" Target="NULL" TargetMode="External"/><Relationship Id="rId6" Type="http://schemas.openxmlformats.org/officeDocument/2006/relationships/image" Target="../media/image7.jpeg"/><Relationship Id="rId5" Type="http://schemas.openxmlformats.org/officeDocument/2006/relationships/hyperlink" Target="http://www.acclaimclipart.com/free_clipart_images/red_cardinal_bird_0071-0911-1317-0202_SMU.jpg" TargetMode="External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microsoft.com/office/2007/relationships/media" Target="../media/media17.m4a"/><Relationship Id="rId1" Type="http://schemas.openxmlformats.org/officeDocument/2006/relationships/audio" Target="NULL" TargetMode="External"/><Relationship Id="rId6" Type="http://schemas.openxmlformats.org/officeDocument/2006/relationships/image" Target="../media/image7.jpeg"/><Relationship Id="rId5" Type="http://schemas.openxmlformats.org/officeDocument/2006/relationships/hyperlink" Target="http://www.acclaimclipart.com/free_clipart_images/red_cardinal_bird_0071-0911-1317-0202_SMU.jpg" TargetMode="External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8.m4a"/><Relationship Id="rId1" Type="http://schemas.openxmlformats.org/officeDocument/2006/relationships/audio" Target="NULL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17" Type="http://schemas.openxmlformats.org/officeDocument/2006/relationships/image" Target="../media/image3.png"/><Relationship Id="rId2" Type="http://schemas.microsoft.com/office/2007/relationships/media" Target="../media/media19.m4a"/><Relationship Id="rId16" Type="http://schemas.openxmlformats.org/officeDocument/2006/relationships/image" Target="../media/image16.jpeg"/><Relationship Id="rId1" Type="http://schemas.openxmlformats.org/officeDocument/2006/relationships/audio" Target="NULL" TargetMode="External"/><Relationship Id="rId6" Type="http://schemas.openxmlformats.org/officeDocument/2006/relationships/hyperlink" Target="http://www.acclaimclipart.com/free_clipart_images/red_cardinal_bird_0071-0911-1317-0202_SMU.jpg" TargetMode="External"/><Relationship Id="rId11" Type="http://schemas.openxmlformats.org/officeDocument/2006/relationships/image" Target="../media/image11.jpeg"/><Relationship Id="rId5" Type="http://schemas.openxmlformats.org/officeDocument/2006/relationships/image" Target="../media/image17.jpeg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cclaimclipart.com/free_clipart_images/red_cardinal_bird_0071-0911-1317-0202_SMU.jpg" TargetMode="External"/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" Type="http://schemas.microsoft.com/office/2007/relationships/media" Target="../media/media20.m4a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9.png"/><Relationship Id="rId5" Type="http://schemas.openxmlformats.org/officeDocument/2006/relationships/image" Target="../media/image17.jpeg"/><Relationship Id="rId15" Type="http://schemas.openxmlformats.org/officeDocument/2006/relationships/image" Target="../media/image13.jpeg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7.jpeg"/><Relationship Id="rId1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12" Type="http://schemas.openxmlformats.org/officeDocument/2006/relationships/image" Target="../media/image13.jpeg"/><Relationship Id="rId2" Type="http://schemas.microsoft.com/office/2007/relationships/media" Target="../media/media21.m4a"/><Relationship Id="rId1" Type="http://schemas.openxmlformats.org/officeDocument/2006/relationships/audio" Target="NULL" TargetMode="External"/><Relationship Id="rId6" Type="http://schemas.openxmlformats.org/officeDocument/2006/relationships/hyperlink" Target="http://www.acclaimclipart.com/free_clipart_images/red_cardinal_bird_0071-0911-1317-0202_SMU.jpg" TargetMode="External"/><Relationship Id="rId11" Type="http://schemas.openxmlformats.org/officeDocument/2006/relationships/image" Target="../media/image12.jpeg"/><Relationship Id="rId5" Type="http://schemas.openxmlformats.org/officeDocument/2006/relationships/image" Target="../media/image1.png"/><Relationship Id="rId15" Type="http://schemas.openxmlformats.org/officeDocument/2006/relationships/image" Target="../media/image16.jpeg"/><Relationship Id="rId10" Type="http://schemas.openxmlformats.org/officeDocument/2006/relationships/image" Target="../media/image11.jpeg"/><Relationship Id="rId4" Type="http://schemas.openxmlformats.org/officeDocument/2006/relationships/image" Target="../media/image17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2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microsoft.com/office/2007/relationships/media" Target="../media/media4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microsoft.com/office/2007/relationships/media" Target="../media/media5.m4a"/><Relationship Id="rId11" Type="http://schemas.openxmlformats.org/officeDocument/2006/relationships/image" Target="../media/image2.jpg"/><Relationship Id="rId5" Type="http://schemas.openxmlformats.org/officeDocument/2006/relationships/audio" Target="NULL" TargetMode="External"/><Relationship Id="rId10" Type="http://schemas.openxmlformats.org/officeDocument/2006/relationships/image" Target="../media/image3.png"/><Relationship Id="rId4" Type="http://schemas.openxmlformats.org/officeDocument/2006/relationships/audio" Target="../media/media4.mp3"/><Relationship Id="rId9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17.jpe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hyperlink" Target="http://www.acclaimclipart.com/free_clipart_images/red_cardinal_bird_0071-0911-1317-0202_SMU.jpg" TargetMode="External"/><Relationship Id="rId15" Type="http://schemas.openxmlformats.org/officeDocument/2006/relationships/image" Target="../media/image16.jpeg"/><Relationship Id="rId10" Type="http://schemas.openxmlformats.org/officeDocument/2006/relationships/image" Target="../media/image11.jpeg"/><Relationship Id="rId4" Type="http://schemas.openxmlformats.org/officeDocument/2006/relationships/image" Target="../media/image18.pn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microsoft.com/office/2007/relationships/media" Target="../media/media23.m4a"/><Relationship Id="rId1" Type="http://schemas.openxmlformats.org/officeDocument/2006/relationships/audio" Target="NULL" TargetMode="External"/><Relationship Id="rId6" Type="http://schemas.openxmlformats.org/officeDocument/2006/relationships/hyperlink" Target="http://www.acclaimclipart.com/free_clipart_images/red_cardinal_bird_0071-0911-1317-0202_SMU.jpg" TargetMode="External"/><Relationship Id="rId11" Type="http://schemas.openxmlformats.org/officeDocument/2006/relationships/image" Target="../media/image11.jpeg"/><Relationship Id="rId5" Type="http://schemas.openxmlformats.org/officeDocument/2006/relationships/image" Target="../media/image1.png"/><Relationship Id="rId15" Type="http://schemas.openxmlformats.org/officeDocument/2006/relationships/image" Target="../media/image16.jpeg"/><Relationship Id="rId10" Type="http://schemas.openxmlformats.org/officeDocument/2006/relationships/image" Target="../media/image10.jpeg"/><Relationship Id="rId4" Type="http://schemas.openxmlformats.org/officeDocument/2006/relationships/image" Target="../media/image17.jpeg"/><Relationship Id="rId9" Type="http://schemas.openxmlformats.org/officeDocument/2006/relationships/image" Target="../media/image9.png"/><Relationship Id="rId1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4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17.jpe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hyperlink" Target="http://www.acclaimclipart.com/free_clipart_images/red_cardinal_bird_0071-0911-1317-0202_SMU.jpg" TargetMode="External"/><Relationship Id="rId15" Type="http://schemas.openxmlformats.org/officeDocument/2006/relationships/image" Target="../media/image16.jpeg"/><Relationship Id="rId10" Type="http://schemas.openxmlformats.org/officeDocument/2006/relationships/image" Target="../media/image11.jpeg"/><Relationship Id="rId4" Type="http://schemas.openxmlformats.org/officeDocument/2006/relationships/image" Target="../media/image18.pn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microsoft.com/office/2007/relationships/media" Target="../media/media25.m4a"/><Relationship Id="rId1" Type="http://schemas.openxmlformats.org/officeDocument/2006/relationships/audio" Target="NULL" TargetMode="External"/><Relationship Id="rId6" Type="http://schemas.openxmlformats.org/officeDocument/2006/relationships/hyperlink" Target="http://www.acclaimclipart.com/free_clipart_images/red_cardinal_bird_0071-0911-1317-0202_SMU.jpg" TargetMode="External"/><Relationship Id="rId11" Type="http://schemas.openxmlformats.org/officeDocument/2006/relationships/image" Target="../media/image11.jpeg"/><Relationship Id="rId5" Type="http://schemas.openxmlformats.org/officeDocument/2006/relationships/image" Target="../media/image1.png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4" Type="http://schemas.openxmlformats.org/officeDocument/2006/relationships/image" Target="../media/image17.jpe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6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cclaimclipart.com/free_clipart_images/red_cardinal_bird_0071-0911-1317-0202_SMU.jpg" TargetMode="External"/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" Type="http://schemas.microsoft.com/office/2007/relationships/media" Target="../media/media27.m4a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9.png"/><Relationship Id="rId5" Type="http://schemas.openxmlformats.org/officeDocument/2006/relationships/image" Target="../media/image17.jpeg"/><Relationship Id="rId15" Type="http://schemas.openxmlformats.org/officeDocument/2006/relationships/image" Target="../media/image13.jpeg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7.jpeg"/><Relationship Id="rId14" Type="http://schemas.openxmlformats.org/officeDocument/2006/relationships/image" Target="../media/image1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12" Type="http://schemas.openxmlformats.org/officeDocument/2006/relationships/image" Target="../media/image13.jpeg"/><Relationship Id="rId2" Type="http://schemas.microsoft.com/office/2007/relationships/media" Target="../media/media28.m4a"/><Relationship Id="rId1" Type="http://schemas.openxmlformats.org/officeDocument/2006/relationships/audio" Target="NULL" TargetMode="External"/><Relationship Id="rId6" Type="http://schemas.openxmlformats.org/officeDocument/2006/relationships/hyperlink" Target="http://www.acclaimclipart.com/free_clipart_images/red_cardinal_bird_0071-0911-1317-0202_SMU.jpg" TargetMode="External"/><Relationship Id="rId11" Type="http://schemas.openxmlformats.org/officeDocument/2006/relationships/image" Target="../media/image11.jpeg"/><Relationship Id="rId5" Type="http://schemas.openxmlformats.org/officeDocument/2006/relationships/image" Target="../media/image1.png"/><Relationship Id="rId10" Type="http://schemas.openxmlformats.org/officeDocument/2006/relationships/image" Target="../media/image10.jpeg"/><Relationship Id="rId4" Type="http://schemas.openxmlformats.org/officeDocument/2006/relationships/image" Target="../media/image17.jpeg"/><Relationship Id="rId9" Type="http://schemas.openxmlformats.org/officeDocument/2006/relationships/image" Target="../media/image9.png"/><Relationship Id="rId14" Type="http://schemas.openxmlformats.org/officeDocument/2006/relationships/image" Target="../media/image1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9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0.m4a"/><Relationship Id="rId1" Type="http://schemas.openxmlformats.org/officeDocument/2006/relationships/audio" Target="NULL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wordwall.net/resource/10166206/wild-animals2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jpg"/><Relationship Id="rId2" Type="http://schemas.microsoft.com/office/2007/relationships/media" Target="../media/media31.m4a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wordwall.net/resource/10166050/wild-animals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microsoft.com/office/2007/relationships/media" Target="../media/media32.m4a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hyperlink" Target="https://wordwall.net/resource/10165561/wild-animals" TargetMode="External"/><Relationship Id="rId4" Type="http://schemas.openxmlformats.org/officeDocument/2006/relationships/image" Target="../media/image2.jpg"/><Relationship Id="rId9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liveworksheets.com/worksheets/en/English_as_a_Second_Language_(ESL)/Wild_animals/Wild_animals_nc245982mq" TargetMode="External"/><Relationship Id="rId2" Type="http://schemas.microsoft.com/office/2007/relationships/media" Target="../media/media33.m4a"/><Relationship Id="rId1" Type="http://schemas.openxmlformats.org/officeDocument/2006/relationships/audio" Target="NULL" TargetMode="External"/><Relationship Id="rId6" Type="http://schemas.openxmlformats.org/officeDocument/2006/relationships/hyperlink" Target="https://www.liveworksheets.com/worksheets/en/English_as_a_Second_Language_(ESL)/Wild_animals/Wild_animals_dx766272pu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.jpg"/><Relationship Id="rId9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microsoft.com/office/2007/relationships/media" Target="../media/media34.m4a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hyperlink" Target="https://www.youtube.com/watch?v=wteV3tIkQQ0&amp;feature=youtu.be" TargetMode="External"/><Relationship Id="rId4" Type="http://schemas.openxmlformats.org/officeDocument/2006/relationships/image" Target="../media/image2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microsoft.com/office/2007/relationships/media" Target="../media/media35.m4a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hyperlink" Target="https://www.youtube.com/watch?v=oCAZMW4jMX8&amp;feature=youtu.be" TargetMode="External"/><Relationship Id="rId4" Type="http://schemas.openxmlformats.org/officeDocument/2006/relationships/image" Target="../media/image2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hyperlink" Target="https://wordwall.net/resource/10170817/animals-can" TargetMode="External"/><Relationship Id="rId5" Type="http://schemas.openxmlformats.org/officeDocument/2006/relationships/hyperlink" Target="https://wordwall.net/resource/10168909/animals-can-you2" TargetMode="External"/><Relationship Id="rId4" Type="http://schemas.openxmlformats.org/officeDocument/2006/relationships/image" Target="../media/image26.png"/><Relationship Id="rId9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10040803/animals-can-you2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liveworksheets.com/worksheets/en/English_as_a_Second_Language_(ESL)/Wild_animals/What_Can_Animals_Do$_cx505035ul" TargetMode="External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youtube.com/watch?v=_Ir0Mc6Qilo&amp;feature=youtu.be" TargetMode="External"/><Relationship Id="rId2" Type="http://schemas.microsoft.com/office/2007/relationships/media" Target="../media/media37.m4a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2.jp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jpg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6" Type="http://schemas.openxmlformats.org/officeDocument/2006/relationships/hyperlink" Target="https://www.youtube.com/watch?v=yS1zl4g7HLA&amp;feature=youtu.be" TargetMode="Externa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microsoft.com/office/2007/relationships/media" Target="../media/media8.m4a"/><Relationship Id="rId16" Type="http://schemas.openxmlformats.org/officeDocument/2006/relationships/image" Target="../media/image3.png"/><Relationship Id="rId1" Type="http://schemas.openxmlformats.org/officeDocument/2006/relationships/audio" Target="NULL" TargetMode="Externa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hyperlink" Target="http://www.acclaimclipart.com/free_clipart_images/red_cardinal_bird_0071-0911-1317-0202_SMU.jpg" TargetMode="External"/><Relationship Id="rId15" Type="http://schemas.openxmlformats.org/officeDocument/2006/relationships/image" Target="../media/image16.jpeg"/><Relationship Id="rId10" Type="http://schemas.openxmlformats.org/officeDocument/2006/relationships/image" Target="../media/image11.jpeg"/><Relationship Id="rId4" Type="http://schemas.openxmlformats.org/officeDocument/2006/relationships/image" Target="../media/image2.jp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acclaimclipart.com/free_clipart_images/red_cardinal_bird_0071-0911-1317-0202_SMU.jpg" TargetMode="External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" Type="http://schemas.microsoft.com/office/2007/relationships/media" Target="../media/media9.m4a"/><Relationship Id="rId16" Type="http://schemas.openxmlformats.org/officeDocument/2006/relationships/image" Target="../media/image15.jpeg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10.jpeg"/><Relationship Id="rId5" Type="http://schemas.openxmlformats.org/officeDocument/2006/relationships/image" Target="../media/image2.jp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8.png"/><Relationship Id="rId1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0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1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2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27535D9B-5F67-494D-B570-AECAB07248B4}"/>
              </a:ext>
            </a:extLst>
          </p:cNvPr>
          <p:cNvSpPr/>
          <p:nvPr/>
        </p:nvSpPr>
        <p:spPr>
          <a:xfrm>
            <a:off x="432106" y="24991"/>
            <a:ext cx="4571942" cy="2409720"/>
          </a:xfrm>
          <a:prstGeom prst="wedgeEllipseCallout">
            <a:avLst>
              <a:gd name="adj1" fmla="val 72444"/>
              <a:gd name="adj2" fmla="val 47489"/>
            </a:avLst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GB" sz="4000" dirty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Hello, again children!</a:t>
            </a:r>
            <a:endParaRPr lang="en-US" sz="4000" dirty="0">
              <a:ln w="0"/>
              <a:solidFill>
                <a:schemeClr val="tx1"/>
              </a:solidFill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D68E1583-7013-48BF-9C0C-0D477446444A}"/>
              </a:ext>
            </a:extLst>
          </p:cNvPr>
          <p:cNvSpPr/>
          <p:nvPr/>
        </p:nvSpPr>
        <p:spPr>
          <a:xfrm>
            <a:off x="1360494" y="3212976"/>
            <a:ext cx="3960440" cy="3233204"/>
          </a:xfrm>
          <a:prstGeom prst="wedgeEllipseCallout">
            <a:avLst>
              <a:gd name="adj1" fmla="val 78647"/>
              <a:gd name="adj2" fmla="val -45961"/>
            </a:avLst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GB" sz="4000" dirty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“Hello, friends!”</a:t>
            </a:r>
            <a:endParaRPr lang="en-US" sz="4000" dirty="0">
              <a:ln w="0"/>
              <a:solidFill>
                <a:schemeClr val="tx1"/>
              </a:solidFill>
            </a:endParaRPr>
          </a:p>
        </p:txBody>
      </p:sp>
      <p:pic>
        <p:nvPicPr>
          <p:cNvPr id="6" name="Hello friends">
            <a:hlinkClick r:id="" action="ppaction://media"/>
            <a:extLst>
              <a:ext uri="{FF2B5EF4-FFF2-40B4-BE49-F238E27FC236}">
                <a16:creationId xmlns:a16="http://schemas.microsoft.com/office/drawing/2014/main" id="{8EA2C3E8-2909-4076-9532-B1860CCAC2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" end="2739.999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42620" y="5301208"/>
            <a:ext cx="609600" cy="609600"/>
          </a:xfrm>
          <a:prstGeom prst="rect">
            <a:avLst/>
          </a:prstGeom>
        </p:spPr>
      </p:pic>
      <p:pic>
        <p:nvPicPr>
          <p:cNvPr id="4" name="Picture 3" descr="A person taking a selfie&#10;&#10;Description automatically generated">
            <a:extLst>
              <a:ext uri="{FF2B5EF4-FFF2-40B4-BE49-F238E27FC236}">
                <a16:creationId xmlns:a16="http://schemas.microsoft.com/office/drawing/2014/main" id="{2D56922A-DDB1-458A-A328-4003C74CD59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0"/>
          <a:stretch/>
        </p:blipFill>
        <p:spPr>
          <a:xfrm>
            <a:off x="6247420" y="351890"/>
            <a:ext cx="2855221" cy="3063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26CB61A-F1C9-45FD-8DAE-2287E2F055B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9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62400" y="13734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6559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ree Microsoft Cliparts Tigers, Download Free Clip Art, Free Clip ...">
            <a:extLst>
              <a:ext uri="{FF2B5EF4-FFF2-40B4-BE49-F238E27FC236}">
                <a16:creationId xmlns:a16="http://schemas.microsoft.com/office/drawing/2014/main" id="{EDDED38D-0E29-4F89-A0D3-199CDE557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31" y="620688"/>
            <a:ext cx="5909737" cy="456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7FDD67-7699-4E6E-9262-B7954D7FC271}"/>
              </a:ext>
            </a:extLst>
          </p:cNvPr>
          <p:cNvSpPr/>
          <p:nvPr/>
        </p:nvSpPr>
        <p:spPr>
          <a:xfrm>
            <a:off x="3169211" y="5186250"/>
            <a:ext cx="280557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tiger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399AE71-B60E-4B5A-AE52-A21B19A55B2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544" y="764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81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oldfish Clip Art">
            <a:extLst>
              <a:ext uri="{FF2B5EF4-FFF2-40B4-BE49-F238E27FC236}">
                <a16:creationId xmlns:a16="http://schemas.microsoft.com/office/drawing/2014/main" id="{6F1295E2-904C-493C-9B68-6EF1CE165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5656" y="1064223"/>
            <a:ext cx="6192688" cy="475657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7755FC-C236-40C9-9D02-3B32C69C92FD}"/>
              </a:ext>
            </a:extLst>
          </p:cNvPr>
          <p:cNvSpPr/>
          <p:nvPr/>
        </p:nvSpPr>
        <p:spPr>
          <a:xfrm>
            <a:off x="751407" y="1037204"/>
            <a:ext cx="7641186" cy="403244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9F7FBCD-B88E-4B92-B922-76B7F3B578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5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607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6039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oldfish Clip Art">
            <a:extLst>
              <a:ext uri="{FF2B5EF4-FFF2-40B4-BE49-F238E27FC236}">
                <a16:creationId xmlns:a16="http://schemas.microsoft.com/office/drawing/2014/main" id="{103B611A-44F3-470F-83C7-419619F07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5656" y="1064223"/>
            <a:ext cx="6192688" cy="47565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DBF26B9-C992-43BB-9114-375823ED3FCB}"/>
              </a:ext>
            </a:extLst>
          </p:cNvPr>
          <p:cNvSpPr/>
          <p:nvPr/>
        </p:nvSpPr>
        <p:spPr>
          <a:xfrm>
            <a:off x="1115616" y="5070502"/>
            <a:ext cx="227658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fish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9464CCD-7509-4601-9303-D99A297677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650" y="4546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1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ardinal Clipart Image: Red Cardinal Bird">
            <a:hlinkClick r:id="rId5"/>
            <a:extLst>
              <a:ext uri="{FF2B5EF4-FFF2-40B4-BE49-F238E27FC236}">
                <a16:creationId xmlns:a16="http://schemas.microsoft.com/office/drawing/2014/main" id="{1199167B-7DA9-4085-93B1-EF79DFC39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640" y="1424490"/>
            <a:ext cx="5832648" cy="394872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7755FC-C236-40C9-9D02-3B32C69C92FD}"/>
              </a:ext>
            </a:extLst>
          </p:cNvPr>
          <p:cNvSpPr/>
          <p:nvPr/>
        </p:nvSpPr>
        <p:spPr>
          <a:xfrm>
            <a:off x="611560" y="1772816"/>
            <a:ext cx="7641186" cy="403244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A4634DA-BDF9-4F4F-8C4C-11C51A7E925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6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9592" y="6407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5858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ardinal Clipart Image: Red Cardinal Bird">
            <a:hlinkClick r:id="rId5"/>
            <a:extLst>
              <a:ext uri="{FF2B5EF4-FFF2-40B4-BE49-F238E27FC236}">
                <a16:creationId xmlns:a16="http://schemas.microsoft.com/office/drawing/2014/main" id="{2CBBCB2C-4E1F-4895-9EBF-380E79D43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55676" y="1454637"/>
            <a:ext cx="5832648" cy="394872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DA69961-5F5F-4DB4-A44D-F0ABCD606B2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2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5576" y="692696"/>
            <a:ext cx="609600" cy="609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1C47CBC-6EB5-4E4D-8FA5-EBDAB3BD67F3}"/>
              </a:ext>
            </a:extLst>
          </p:cNvPr>
          <p:cNvSpPr/>
          <p:nvPr/>
        </p:nvSpPr>
        <p:spPr>
          <a:xfrm>
            <a:off x="3384015" y="5354317"/>
            <a:ext cx="237597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bird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55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witch clipart - Clip Art Library">
            <a:extLst>
              <a:ext uri="{FF2B5EF4-FFF2-40B4-BE49-F238E27FC236}">
                <a16:creationId xmlns:a16="http://schemas.microsoft.com/office/drawing/2014/main" id="{24D6E8A7-0A19-420F-B7B3-BE9C82616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504" y="1916832"/>
            <a:ext cx="3744416" cy="410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37FD9A8E-25A5-4F73-A1BB-A27251EC67C1}"/>
              </a:ext>
            </a:extLst>
          </p:cNvPr>
          <p:cNvSpPr/>
          <p:nvPr/>
        </p:nvSpPr>
        <p:spPr>
          <a:xfrm>
            <a:off x="3710634" y="548680"/>
            <a:ext cx="5037830" cy="3672408"/>
          </a:xfrm>
          <a:prstGeom prst="wedgeEllipseCallout">
            <a:avLst>
              <a:gd name="adj1" fmla="val -59386"/>
              <a:gd name="adj2" fmla="val 3175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Comic Sans MS" panose="030F0702030302020204" pitchFamily="66" charset="0"/>
              </a:rPr>
              <a:t>Hello, children! Remember me? I’m Mia </a:t>
            </a:r>
            <a:r>
              <a:rPr lang="en-GB" sz="3000" b="1" dirty="0" err="1">
                <a:latin typeface="Comic Sans MS" panose="030F0702030302020204" pitchFamily="66" charset="0"/>
              </a:rPr>
              <a:t>Mia</a:t>
            </a:r>
            <a:r>
              <a:rPr lang="en-GB" sz="3000" b="1" dirty="0">
                <a:latin typeface="Comic Sans MS" panose="030F0702030302020204" pitchFamily="66" charset="0"/>
              </a:rPr>
              <a:t>! Are you ready to play our game?</a:t>
            </a:r>
            <a:endParaRPr lang="el-GR" sz="3000" b="1" dirty="0">
              <a:latin typeface="Comic Sans MS" panose="030F0702030302020204" pitchFamily="66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8911C4D-392A-4ACA-8706-7641A71910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01034" y="9279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141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itch clipart - Clip Art Library">
            <a:extLst>
              <a:ext uri="{FF2B5EF4-FFF2-40B4-BE49-F238E27FC236}">
                <a16:creationId xmlns:a16="http://schemas.microsoft.com/office/drawing/2014/main" id="{131CB290-A645-4145-B944-441C2091B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7146" y="139079"/>
            <a:ext cx="1664113" cy="182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3D7BB322-D278-437F-92D7-33F9D3C900BD}"/>
              </a:ext>
            </a:extLst>
          </p:cNvPr>
          <p:cNvSpPr/>
          <p:nvPr/>
        </p:nvSpPr>
        <p:spPr>
          <a:xfrm>
            <a:off x="2355370" y="255471"/>
            <a:ext cx="5889038" cy="1783437"/>
          </a:xfrm>
          <a:prstGeom prst="wedgeEllipseCallout">
            <a:avLst>
              <a:gd name="adj1" fmla="val -58557"/>
              <a:gd name="adj2" fmla="val 529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Comic Sans MS" panose="030F0702030302020204" pitchFamily="66" charset="0"/>
              </a:rPr>
              <a:t>Let’s say the words together to remember them!</a:t>
            </a:r>
            <a:endParaRPr lang="el-GR" sz="3000" b="1" dirty="0">
              <a:latin typeface="Comic Sans MS" panose="030F0702030302020204" pitchFamily="66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FBE6D1E-574C-4A38-A93A-38152B70B9B1}"/>
              </a:ext>
            </a:extLst>
          </p:cNvPr>
          <p:cNvGrpSpPr/>
          <p:nvPr/>
        </p:nvGrpSpPr>
        <p:grpSpPr>
          <a:xfrm>
            <a:off x="-9457" y="2312781"/>
            <a:ext cx="9079831" cy="4494761"/>
            <a:chOff x="-9457" y="2312781"/>
            <a:chExt cx="9079831" cy="4494761"/>
          </a:xfrm>
        </p:grpSpPr>
        <p:pic>
          <p:nvPicPr>
            <p:cNvPr id="30" name="Picture 5" descr="Cardinal Clipart Image: Red Cardinal Bird">
              <a:hlinkClick r:id="rId6"/>
              <a:extLst>
                <a:ext uri="{FF2B5EF4-FFF2-40B4-BE49-F238E27FC236}">
                  <a16:creationId xmlns:a16="http://schemas.microsoft.com/office/drawing/2014/main" id="{A9F6DB8D-C0CE-452A-8855-7DDB29FC43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025410" y="2618742"/>
              <a:ext cx="1550920" cy="1049979"/>
            </a:xfrm>
            <a:prstGeom prst="rect">
              <a:avLst/>
            </a:prstGeom>
          </p:spPr>
        </p:pic>
        <p:pic>
          <p:nvPicPr>
            <p:cNvPr id="31" name="Picture 5" descr="Green Frog Clip Art">
              <a:extLst>
                <a:ext uri="{FF2B5EF4-FFF2-40B4-BE49-F238E27FC236}">
                  <a16:creationId xmlns:a16="http://schemas.microsoft.com/office/drawing/2014/main" id="{C2665485-E14C-4AEB-8CCB-156363F3C3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7881137" y="2405306"/>
              <a:ext cx="1121410" cy="982835"/>
            </a:xfrm>
            <a:prstGeom prst="rect">
              <a:avLst/>
            </a:prstGeom>
          </p:spPr>
        </p:pic>
        <p:pic>
          <p:nvPicPr>
            <p:cNvPr id="32" name="Picture 5" descr="Goldfish Clip Art">
              <a:extLst>
                <a:ext uri="{FF2B5EF4-FFF2-40B4-BE49-F238E27FC236}">
                  <a16:creationId xmlns:a16="http://schemas.microsoft.com/office/drawing/2014/main" id="{5A36E748-3747-4A97-972D-DBF0444CCD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533453" y="4885826"/>
              <a:ext cx="1386768" cy="1065170"/>
            </a:xfrm>
            <a:prstGeom prst="rect">
              <a:avLst/>
            </a:prstGeom>
          </p:spPr>
        </p:pic>
        <p:pic>
          <p:nvPicPr>
            <p:cNvPr id="33" name="Picture 2" descr="Lion 20clipart | Clipart library - Free Clipart Images">
              <a:extLst>
                <a:ext uri="{FF2B5EF4-FFF2-40B4-BE49-F238E27FC236}">
                  <a16:creationId xmlns:a16="http://schemas.microsoft.com/office/drawing/2014/main" id="{7AF13994-2D4F-4623-9374-5C3D79F10E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725" y="2510768"/>
              <a:ext cx="1619251" cy="1452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alligator clipart - Clip Art Library">
              <a:extLst>
                <a:ext uri="{FF2B5EF4-FFF2-40B4-BE49-F238E27FC236}">
                  <a16:creationId xmlns:a16="http://schemas.microsoft.com/office/drawing/2014/main" id="{4C9713CC-61B3-4B75-9E00-F6E3091072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6581" y="2405306"/>
              <a:ext cx="2010837" cy="1338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Free Hippo Cliparts, Download Free Clip Art, Free Clip Art on ...">
              <a:extLst>
                <a:ext uri="{FF2B5EF4-FFF2-40B4-BE49-F238E27FC236}">
                  <a16:creationId xmlns:a16="http://schemas.microsoft.com/office/drawing/2014/main" id="{4AF6CFAE-FCC3-461B-829D-C69EFA7C92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584" y="2312781"/>
              <a:ext cx="1839387" cy="1623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monkey clipart - Clip Art Library">
              <a:extLst>
                <a:ext uri="{FF2B5EF4-FFF2-40B4-BE49-F238E27FC236}">
                  <a16:creationId xmlns:a16="http://schemas.microsoft.com/office/drawing/2014/main" id="{DFDB362F-35D8-4499-BB76-EBC58E1197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91" y="4531402"/>
              <a:ext cx="1572765" cy="1774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giraffe clipart - Clip Art Library">
              <a:extLst>
                <a:ext uri="{FF2B5EF4-FFF2-40B4-BE49-F238E27FC236}">
                  <a16:creationId xmlns:a16="http://schemas.microsoft.com/office/drawing/2014/main" id="{F5653478-9AF4-4C72-A990-D2399B0035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1457" y="4131687"/>
              <a:ext cx="1487818" cy="1986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Gorilla Drawing Terk Cartoon - gorilla vector png download - 678 ...">
              <a:extLst>
                <a:ext uri="{FF2B5EF4-FFF2-40B4-BE49-F238E27FC236}">
                  <a16:creationId xmlns:a16="http://schemas.microsoft.com/office/drawing/2014/main" id="{B46CD72F-C9A6-4B56-A74C-1754F8B078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0403" y="4606552"/>
              <a:ext cx="1836750" cy="16215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Free Microsoft Cliparts Tigers, Download Free Clip Art, Free Clip ...">
              <a:extLst>
                <a:ext uri="{FF2B5EF4-FFF2-40B4-BE49-F238E27FC236}">
                  <a16:creationId xmlns:a16="http://schemas.microsoft.com/office/drawing/2014/main" id="{3DA1CF34-621C-4F62-BA04-1627D71342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7909" y="4341731"/>
              <a:ext cx="2333637" cy="1802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6748EB6-7D63-4F42-B056-AC4A8AE65FF2}"/>
                </a:ext>
              </a:extLst>
            </p:cNvPr>
            <p:cNvSpPr/>
            <p:nvPr/>
          </p:nvSpPr>
          <p:spPr>
            <a:xfrm>
              <a:off x="312511" y="3653432"/>
              <a:ext cx="1172116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lion</a:t>
              </a:r>
              <a:endPara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F395081-BDE8-4705-B324-428AFEDF28D2}"/>
                </a:ext>
              </a:extLst>
            </p:cNvPr>
            <p:cNvSpPr/>
            <p:nvPr/>
          </p:nvSpPr>
          <p:spPr>
            <a:xfrm>
              <a:off x="1791729" y="3477379"/>
              <a:ext cx="128112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b</a:t>
              </a:r>
              <a:r>
                <a:rPr lang="en-US" sz="44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ird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BA76AF8-AF18-4442-9073-ABE55682D5D0}"/>
                </a:ext>
              </a:extLst>
            </p:cNvPr>
            <p:cNvSpPr/>
            <p:nvPr/>
          </p:nvSpPr>
          <p:spPr>
            <a:xfrm>
              <a:off x="3187877" y="3481867"/>
              <a:ext cx="2589170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c</a:t>
              </a:r>
              <a:r>
                <a:rPr lang="en-US" sz="44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rocodile</a:t>
              </a:r>
              <a:endPara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35C944C-0F1D-475C-8B2F-4768329F289C}"/>
                </a:ext>
              </a:extLst>
            </p:cNvPr>
            <p:cNvSpPr/>
            <p:nvPr/>
          </p:nvSpPr>
          <p:spPr>
            <a:xfrm>
              <a:off x="-9457" y="6096984"/>
              <a:ext cx="1970411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0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m</a:t>
              </a:r>
              <a:r>
                <a:rPr lang="en-US" sz="40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onkey</a:t>
              </a:r>
              <a:endPara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CD5B19D-C7CD-4E4E-867A-00B6F6F06127}"/>
                </a:ext>
              </a:extLst>
            </p:cNvPr>
            <p:cNvSpPr/>
            <p:nvPr/>
          </p:nvSpPr>
          <p:spPr>
            <a:xfrm>
              <a:off x="7731546" y="3551953"/>
              <a:ext cx="1338828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f</a:t>
              </a:r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rog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4031427-9B54-4AC2-8755-59D740FE5F89}"/>
                </a:ext>
              </a:extLst>
            </p:cNvPr>
            <p:cNvSpPr/>
            <p:nvPr/>
          </p:nvSpPr>
          <p:spPr>
            <a:xfrm>
              <a:off x="6000649" y="3551954"/>
              <a:ext cx="1568058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hippo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7575240-4A5B-4412-81C8-D455C19A8416}"/>
                </a:ext>
              </a:extLst>
            </p:cNvPr>
            <p:cNvSpPr/>
            <p:nvPr/>
          </p:nvSpPr>
          <p:spPr>
            <a:xfrm>
              <a:off x="1863555" y="6138270"/>
              <a:ext cx="1763623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36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g</a:t>
              </a:r>
              <a:r>
                <a:rPr lang="en-US" sz="36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iraffe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75B24CE-1750-49C4-A22A-BE1889C3093C}"/>
                </a:ext>
              </a:extLst>
            </p:cNvPr>
            <p:cNvSpPr/>
            <p:nvPr/>
          </p:nvSpPr>
          <p:spPr>
            <a:xfrm>
              <a:off x="3812048" y="6038101"/>
              <a:ext cx="1832553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g</a:t>
              </a:r>
              <a:r>
                <a:rPr lang="en-US" sz="44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orilla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F389A62-2E2B-4CF2-B076-3FA48D17A679}"/>
                </a:ext>
              </a:extLst>
            </p:cNvPr>
            <p:cNvSpPr/>
            <p:nvPr/>
          </p:nvSpPr>
          <p:spPr>
            <a:xfrm>
              <a:off x="5876246" y="6020253"/>
              <a:ext cx="1495922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t</a:t>
              </a:r>
              <a:r>
                <a:rPr lang="en-US" sz="44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iger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B8C6ECE-62E5-43ED-B4E5-D95E8AFB5913}"/>
                </a:ext>
              </a:extLst>
            </p:cNvPr>
            <p:cNvSpPr/>
            <p:nvPr/>
          </p:nvSpPr>
          <p:spPr>
            <a:xfrm>
              <a:off x="7731546" y="6021697"/>
              <a:ext cx="1229824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f</a:t>
              </a:r>
              <a:r>
                <a:rPr lang="en-US" sz="44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ish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20A5C8F-EE4A-4BC4-9775-62D5275014C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9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556459" y="16339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629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itch clipart - Clip Art Library">
            <a:extLst>
              <a:ext uri="{FF2B5EF4-FFF2-40B4-BE49-F238E27FC236}">
                <a16:creationId xmlns:a16="http://schemas.microsoft.com/office/drawing/2014/main" id="{131CB290-A645-4145-B944-441C2091B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7146" y="139079"/>
            <a:ext cx="1664113" cy="182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3D7BB322-D278-437F-92D7-33F9D3C900BD}"/>
              </a:ext>
            </a:extLst>
          </p:cNvPr>
          <p:cNvSpPr/>
          <p:nvPr/>
        </p:nvSpPr>
        <p:spPr>
          <a:xfrm>
            <a:off x="2411760" y="139079"/>
            <a:ext cx="5832648" cy="1345705"/>
          </a:xfrm>
          <a:prstGeom prst="wedgeEllipseCallout">
            <a:avLst>
              <a:gd name="adj1" fmla="val -58353"/>
              <a:gd name="adj2" fmla="val 4981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Comic Sans MS" panose="030F0702030302020204" pitchFamily="66" charset="0"/>
              </a:rPr>
              <a:t>I throw magic dust!</a:t>
            </a:r>
            <a:endParaRPr lang="el-GR" sz="3000" b="1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purple glitter dust transparent background - Clip Art Library">
            <a:extLst>
              <a:ext uri="{FF2B5EF4-FFF2-40B4-BE49-F238E27FC236}">
                <a16:creationId xmlns:a16="http://schemas.microsoft.com/office/drawing/2014/main" id="{F29B369C-58CC-42B7-8409-9DCF95ECF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76672"/>
            <a:ext cx="2204864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4FF53BB-B0EE-4A46-A96C-EC21914826B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00192" y="1579104"/>
            <a:ext cx="609600" cy="6096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74B78068-3433-449D-9640-58695543E201}"/>
              </a:ext>
            </a:extLst>
          </p:cNvPr>
          <p:cNvGrpSpPr/>
          <p:nvPr/>
        </p:nvGrpSpPr>
        <p:grpSpPr>
          <a:xfrm>
            <a:off x="-9457" y="2312781"/>
            <a:ext cx="9079831" cy="4494761"/>
            <a:chOff x="-9457" y="2312781"/>
            <a:chExt cx="9079831" cy="4494761"/>
          </a:xfrm>
        </p:grpSpPr>
        <p:pic>
          <p:nvPicPr>
            <p:cNvPr id="29" name="Picture 5" descr="Cardinal Clipart Image: Red Cardinal Bird">
              <a:hlinkClick r:id="rId8"/>
              <a:extLst>
                <a:ext uri="{FF2B5EF4-FFF2-40B4-BE49-F238E27FC236}">
                  <a16:creationId xmlns:a16="http://schemas.microsoft.com/office/drawing/2014/main" id="{E44C5430-98DA-4AAE-A594-2663EB6F6D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025410" y="2618742"/>
              <a:ext cx="1550920" cy="1049979"/>
            </a:xfrm>
            <a:prstGeom prst="rect">
              <a:avLst/>
            </a:prstGeom>
          </p:spPr>
        </p:pic>
        <p:pic>
          <p:nvPicPr>
            <p:cNvPr id="30" name="Picture 5" descr="Green Frog Clip Art">
              <a:extLst>
                <a:ext uri="{FF2B5EF4-FFF2-40B4-BE49-F238E27FC236}">
                  <a16:creationId xmlns:a16="http://schemas.microsoft.com/office/drawing/2014/main" id="{49A722CF-C3BA-4CFB-A561-629E636CEA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7881137" y="2405306"/>
              <a:ext cx="1121410" cy="982835"/>
            </a:xfrm>
            <a:prstGeom prst="rect">
              <a:avLst/>
            </a:prstGeom>
          </p:spPr>
        </p:pic>
        <p:pic>
          <p:nvPicPr>
            <p:cNvPr id="31" name="Picture 5" descr="Goldfish Clip Art">
              <a:extLst>
                <a:ext uri="{FF2B5EF4-FFF2-40B4-BE49-F238E27FC236}">
                  <a16:creationId xmlns:a16="http://schemas.microsoft.com/office/drawing/2014/main" id="{9A0C5E24-3B8C-43F9-A7A9-DF303FCE7E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533453" y="4885826"/>
              <a:ext cx="1386768" cy="1065170"/>
            </a:xfrm>
            <a:prstGeom prst="rect">
              <a:avLst/>
            </a:prstGeom>
          </p:spPr>
        </p:pic>
        <p:pic>
          <p:nvPicPr>
            <p:cNvPr id="32" name="Picture 2" descr="Lion 20clipart | Clipart library - Free Clipart Images">
              <a:extLst>
                <a:ext uri="{FF2B5EF4-FFF2-40B4-BE49-F238E27FC236}">
                  <a16:creationId xmlns:a16="http://schemas.microsoft.com/office/drawing/2014/main" id="{7F572F48-48AA-4479-BBE8-DE76E85A11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725" y="2510768"/>
              <a:ext cx="1619251" cy="1452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alligator clipart - Clip Art Library">
              <a:extLst>
                <a:ext uri="{FF2B5EF4-FFF2-40B4-BE49-F238E27FC236}">
                  <a16:creationId xmlns:a16="http://schemas.microsoft.com/office/drawing/2014/main" id="{9E582BB3-BB6D-4441-8F2C-4ED8DDB4AC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6581" y="2405306"/>
              <a:ext cx="2010837" cy="1338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Free Hippo Cliparts, Download Free Clip Art, Free Clip Art on ...">
              <a:extLst>
                <a:ext uri="{FF2B5EF4-FFF2-40B4-BE49-F238E27FC236}">
                  <a16:creationId xmlns:a16="http://schemas.microsoft.com/office/drawing/2014/main" id="{0B774C05-13B0-4F3C-A514-710EC8A2A4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584" y="2312781"/>
              <a:ext cx="1839387" cy="1623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monkey clipart - Clip Art Library">
              <a:extLst>
                <a:ext uri="{FF2B5EF4-FFF2-40B4-BE49-F238E27FC236}">
                  <a16:creationId xmlns:a16="http://schemas.microsoft.com/office/drawing/2014/main" id="{C25C24B4-851B-49CC-A60F-3B8533BB33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91" y="4531402"/>
              <a:ext cx="1572765" cy="1774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giraffe clipart - Clip Art Library">
              <a:extLst>
                <a:ext uri="{FF2B5EF4-FFF2-40B4-BE49-F238E27FC236}">
                  <a16:creationId xmlns:a16="http://schemas.microsoft.com/office/drawing/2014/main" id="{3416D16D-B546-4625-8521-A5EB1EFC48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1457" y="4131687"/>
              <a:ext cx="1487818" cy="1986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Gorilla Drawing Terk Cartoon - gorilla vector png download - 678 ...">
              <a:extLst>
                <a:ext uri="{FF2B5EF4-FFF2-40B4-BE49-F238E27FC236}">
                  <a16:creationId xmlns:a16="http://schemas.microsoft.com/office/drawing/2014/main" id="{6283E3D9-4B2A-41F9-A8D7-424E1283EC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0403" y="4606552"/>
              <a:ext cx="1836750" cy="16215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Free Microsoft Cliparts Tigers, Download Free Clip Art, Free Clip ...">
              <a:extLst>
                <a:ext uri="{FF2B5EF4-FFF2-40B4-BE49-F238E27FC236}">
                  <a16:creationId xmlns:a16="http://schemas.microsoft.com/office/drawing/2014/main" id="{9F663A16-4001-4C01-B25A-9C60D2E42A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7909" y="4341731"/>
              <a:ext cx="2333637" cy="1802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0BFAF20-CEDC-4E99-8BD9-2199DBFFD002}"/>
                </a:ext>
              </a:extLst>
            </p:cNvPr>
            <p:cNvSpPr/>
            <p:nvPr/>
          </p:nvSpPr>
          <p:spPr>
            <a:xfrm>
              <a:off x="312511" y="3653432"/>
              <a:ext cx="1172116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lion</a:t>
              </a:r>
              <a:endPara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C896F93-0D98-4089-B77F-1B7D51B81699}"/>
                </a:ext>
              </a:extLst>
            </p:cNvPr>
            <p:cNvSpPr/>
            <p:nvPr/>
          </p:nvSpPr>
          <p:spPr>
            <a:xfrm>
              <a:off x="1791729" y="3477379"/>
              <a:ext cx="128112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b</a:t>
              </a:r>
              <a:r>
                <a:rPr lang="en-US" sz="44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ird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111C213-5914-4E51-B672-D30DC72FC0C3}"/>
                </a:ext>
              </a:extLst>
            </p:cNvPr>
            <p:cNvSpPr/>
            <p:nvPr/>
          </p:nvSpPr>
          <p:spPr>
            <a:xfrm>
              <a:off x="3187877" y="3481867"/>
              <a:ext cx="2589170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c</a:t>
              </a:r>
              <a:r>
                <a:rPr lang="en-US" sz="44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rocodile</a:t>
              </a:r>
              <a:endPara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BF52E99-6B62-4588-A556-DE4617597074}"/>
                </a:ext>
              </a:extLst>
            </p:cNvPr>
            <p:cNvSpPr/>
            <p:nvPr/>
          </p:nvSpPr>
          <p:spPr>
            <a:xfrm>
              <a:off x="-9457" y="6096984"/>
              <a:ext cx="1970411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0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m</a:t>
              </a:r>
              <a:r>
                <a:rPr lang="en-US" sz="40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onkey</a:t>
              </a:r>
              <a:endPara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AA36D49-3E3A-4D41-915C-E3244E44DEE9}"/>
                </a:ext>
              </a:extLst>
            </p:cNvPr>
            <p:cNvSpPr/>
            <p:nvPr/>
          </p:nvSpPr>
          <p:spPr>
            <a:xfrm>
              <a:off x="7731546" y="3551953"/>
              <a:ext cx="1338828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f</a:t>
              </a:r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rog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C293670-1656-482F-BB74-FAB8FE24D790}"/>
                </a:ext>
              </a:extLst>
            </p:cNvPr>
            <p:cNvSpPr/>
            <p:nvPr/>
          </p:nvSpPr>
          <p:spPr>
            <a:xfrm>
              <a:off x="6000649" y="3551954"/>
              <a:ext cx="1568058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hippo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8668FF8-6A97-4E65-9324-A1C38773581F}"/>
                </a:ext>
              </a:extLst>
            </p:cNvPr>
            <p:cNvSpPr/>
            <p:nvPr/>
          </p:nvSpPr>
          <p:spPr>
            <a:xfrm>
              <a:off x="1863555" y="6138270"/>
              <a:ext cx="1763623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36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g</a:t>
              </a:r>
              <a:r>
                <a:rPr lang="en-US" sz="36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iraffe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6797BBF-31E5-4D3D-B4EA-57C8FE3E5999}"/>
                </a:ext>
              </a:extLst>
            </p:cNvPr>
            <p:cNvSpPr/>
            <p:nvPr/>
          </p:nvSpPr>
          <p:spPr>
            <a:xfrm>
              <a:off x="3812048" y="6038101"/>
              <a:ext cx="1832553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g</a:t>
              </a:r>
              <a:r>
                <a:rPr lang="en-US" sz="44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orilla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1432B974-CD4F-4439-A2E4-72DB0FDA43E4}"/>
                </a:ext>
              </a:extLst>
            </p:cNvPr>
            <p:cNvSpPr/>
            <p:nvPr/>
          </p:nvSpPr>
          <p:spPr>
            <a:xfrm>
              <a:off x="5876246" y="6020253"/>
              <a:ext cx="1495922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t</a:t>
              </a:r>
              <a:r>
                <a:rPr lang="en-US" sz="44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iger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722BA9B-1207-418F-85F3-1ED4FC36124D}"/>
                </a:ext>
              </a:extLst>
            </p:cNvPr>
            <p:cNvSpPr/>
            <p:nvPr/>
          </p:nvSpPr>
          <p:spPr>
            <a:xfrm>
              <a:off x="7731546" y="6021697"/>
              <a:ext cx="1229824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f</a:t>
              </a:r>
              <a:r>
                <a:rPr lang="en-US" sz="44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ish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08037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859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itch clipart - Clip Art Library">
            <a:extLst>
              <a:ext uri="{FF2B5EF4-FFF2-40B4-BE49-F238E27FC236}">
                <a16:creationId xmlns:a16="http://schemas.microsoft.com/office/drawing/2014/main" id="{FCBC1C7E-D4DA-4CBB-B388-3CDB2E934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7146" y="139079"/>
            <a:ext cx="2128664" cy="233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7D4487A9-F7DD-489A-B690-46360ADA70A2}"/>
              </a:ext>
            </a:extLst>
          </p:cNvPr>
          <p:cNvSpPr/>
          <p:nvPr/>
        </p:nvSpPr>
        <p:spPr>
          <a:xfrm>
            <a:off x="3206578" y="139079"/>
            <a:ext cx="5037830" cy="1345706"/>
          </a:xfrm>
          <a:prstGeom prst="wedgeEllipseCallout">
            <a:avLst>
              <a:gd name="adj1" fmla="val -68461"/>
              <a:gd name="adj2" fmla="val 4266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Comic Sans MS" panose="030F0702030302020204" pitchFamily="66" charset="0"/>
              </a:rPr>
              <a:t>Open your eyes!</a:t>
            </a:r>
          </a:p>
          <a:p>
            <a:pPr algn="ctr"/>
            <a:r>
              <a:rPr lang="en-GB" sz="3000" b="1" dirty="0">
                <a:latin typeface="Comic Sans MS" panose="030F0702030302020204" pitchFamily="66" charset="0"/>
              </a:rPr>
              <a:t>What is missing?</a:t>
            </a:r>
            <a:endParaRPr lang="el-GR" sz="3000" b="1" dirty="0">
              <a:latin typeface="Comic Sans MS" panose="030F0702030302020204" pitchFamily="66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9AA36EA-562E-43A6-90A3-45D2E127C1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61047" y="1589024"/>
            <a:ext cx="609600" cy="6096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360B3B1F-669F-4D2A-862B-1EEBC0FA83F9}"/>
              </a:ext>
            </a:extLst>
          </p:cNvPr>
          <p:cNvGrpSpPr/>
          <p:nvPr/>
        </p:nvGrpSpPr>
        <p:grpSpPr>
          <a:xfrm>
            <a:off x="-9457" y="2312781"/>
            <a:ext cx="8970827" cy="4494761"/>
            <a:chOff x="-9457" y="2312781"/>
            <a:chExt cx="8970827" cy="4494761"/>
          </a:xfrm>
        </p:grpSpPr>
        <p:pic>
          <p:nvPicPr>
            <p:cNvPr id="31" name="Picture 5" descr="Cardinal Clipart Image: Red Cardinal Bird">
              <a:hlinkClick r:id="rId6"/>
              <a:extLst>
                <a:ext uri="{FF2B5EF4-FFF2-40B4-BE49-F238E27FC236}">
                  <a16:creationId xmlns:a16="http://schemas.microsoft.com/office/drawing/2014/main" id="{9CD4CE3E-CB38-4D6C-8EA6-2E2C294371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025410" y="2618742"/>
              <a:ext cx="1550920" cy="1049979"/>
            </a:xfrm>
            <a:prstGeom prst="rect">
              <a:avLst/>
            </a:prstGeom>
          </p:spPr>
        </p:pic>
        <p:pic>
          <p:nvPicPr>
            <p:cNvPr id="33" name="Picture 5" descr="Goldfish Clip Art">
              <a:extLst>
                <a:ext uri="{FF2B5EF4-FFF2-40B4-BE49-F238E27FC236}">
                  <a16:creationId xmlns:a16="http://schemas.microsoft.com/office/drawing/2014/main" id="{2A52CE0F-26C0-407A-ABF1-31401852EB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533453" y="4885826"/>
              <a:ext cx="1386768" cy="1065170"/>
            </a:xfrm>
            <a:prstGeom prst="rect">
              <a:avLst/>
            </a:prstGeom>
          </p:spPr>
        </p:pic>
        <p:pic>
          <p:nvPicPr>
            <p:cNvPr id="34" name="Picture 2" descr="Lion 20clipart | Clipart library - Free Clipart Images">
              <a:extLst>
                <a:ext uri="{FF2B5EF4-FFF2-40B4-BE49-F238E27FC236}">
                  <a16:creationId xmlns:a16="http://schemas.microsoft.com/office/drawing/2014/main" id="{654EEB27-C39E-4704-864E-48C4A70414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725" y="2510768"/>
              <a:ext cx="1619251" cy="1452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alligator clipart - Clip Art Library">
              <a:extLst>
                <a:ext uri="{FF2B5EF4-FFF2-40B4-BE49-F238E27FC236}">
                  <a16:creationId xmlns:a16="http://schemas.microsoft.com/office/drawing/2014/main" id="{6F503764-5722-4931-AAA4-1127DEAE2A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6581" y="2405306"/>
              <a:ext cx="2010837" cy="1338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Free Hippo Cliparts, Download Free Clip Art, Free Clip Art on ...">
              <a:extLst>
                <a:ext uri="{FF2B5EF4-FFF2-40B4-BE49-F238E27FC236}">
                  <a16:creationId xmlns:a16="http://schemas.microsoft.com/office/drawing/2014/main" id="{D3781759-2ACA-4569-89C1-CF24430F3D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584" y="2312781"/>
              <a:ext cx="1839387" cy="1623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monkey clipart - Clip Art Library">
              <a:extLst>
                <a:ext uri="{FF2B5EF4-FFF2-40B4-BE49-F238E27FC236}">
                  <a16:creationId xmlns:a16="http://schemas.microsoft.com/office/drawing/2014/main" id="{E9441939-BA25-4DAD-89BD-F57543DC05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91" y="4531402"/>
              <a:ext cx="1572765" cy="1774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giraffe clipart - Clip Art Library">
              <a:extLst>
                <a:ext uri="{FF2B5EF4-FFF2-40B4-BE49-F238E27FC236}">
                  <a16:creationId xmlns:a16="http://schemas.microsoft.com/office/drawing/2014/main" id="{A97CAF7A-F22D-4E8D-A84F-5221817DDB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1457" y="4131687"/>
              <a:ext cx="1487818" cy="1986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Gorilla Drawing Terk Cartoon - gorilla vector png download - 678 ...">
              <a:extLst>
                <a:ext uri="{FF2B5EF4-FFF2-40B4-BE49-F238E27FC236}">
                  <a16:creationId xmlns:a16="http://schemas.microsoft.com/office/drawing/2014/main" id="{CF5A59BE-1C54-4E15-B693-309126C403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0403" y="4606552"/>
              <a:ext cx="1836750" cy="16215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" descr="Free Microsoft Cliparts Tigers, Download Free Clip Art, Free Clip ...">
              <a:extLst>
                <a:ext uri="{FF2B5EF4-FFF2-40B4-BE49-F238E27FC236}">
                  <a16:creationId xmlns:a16="http://schemas.microsoft.com/office/drawing/2014/main" id="{B0C813ED-1529-447D-8607-4224D65591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7909" y="4341731"/>
              <a:ext cx="2333637" cy="1802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F453E42-C549-463E-A736-A62CF6A4C28F}"/>
                </a:ext>
              </a:extLst>
            </p:cNvPr>
            <p:cNvSpPr/>
            <p:nvPr/>
          </p:nvSpPr>
          <p:spPr>
            <a:xfrm>
              <a:off x="312511" y="3653432"/>
              <a:ext cx="1172116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lion</a:t>
              </a:r>
              <a:endPara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0A5A270-2D82-4AFF-A833-32B409D2F104}"/>
                </a:ext>
              </a:extLst>
            </p:cNvPr>
            <p:cNvSpPr/>
            <p:nvPr/>
          </p:nvSpPr>
          <p:spPr>
            <a:xfrm>
              <a:off x="1791729" y="3477379"/>
              <a:ext cx="128112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b</a:t>
              </a:r>
              <a:r>
                <a:rPr lang="en-US" sz="44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ird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4C9AE32-F50A-43CC-B4B3-1FB4DB2060A1}"/>
                </a:ext>
              </a:extLst>
            </p:cNvPr>
            <p:cNvSpPr/>
            <p:nvPr/>
          </p:nvSpPr>
          <p:spPr>
            <a:xfrm>
              <a:off x="3187877" y="3481867"/>
              <a:ext cx="2589170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c</a:t>
              </a:r>
              <a:r>
                <a:rPr lang="en-US" sz="44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rocodile</a:t>
              </a:r>
              <a:endPara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8674026-8E42-4D0E-9EC9-7930423E0191}"/>
                </a:ext>
              </a:extLst>
            </p:cNvPr>
            <p:cNvSpPr/>
            <p:nvPr/>
          </p:nvSpPr>
          <p:spPr>
            <a:xfrm>
              <a:off x="-9457" y="6096984"/>
              <a:ext cx="1970411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0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m</a:t>
              </a:r>
              <a:r>
                <a:rPr lang="en-US" sz="40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onkey</a:t>
              </a:r>
              <a:endPara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C7BE93B-1458-42F9-8B24-C25BA8C279DD}"/>
                </a:ext>
              </a:extLst>
            </p:cNvPr>
            <p:cNvSpPr/>
            <p:nvPr/>
          </p:nvSpPr>
          <p:spPr>
            <a:xfrm>
              <a:off x="6000649" y="3551954"/>
              <a:ext cx="1568058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hippo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94909E8-6A89-4393-9637-1F7C406CC14B}"/>
                </a:ext>
              </a:extLst>
            </p:cNvPr>
            <p:cNvSpPr/>
            <p:nvPr/>
          </p:nvSpPr>
          <p:spPr>
            <a:xfrm>
              <a:off x="1863555" y="6138270"/>
              <a:ext cx="1763623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36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g</a:t>
              </a:r>
              <a:r>
                <a:rPr lang="en-US" sz="36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iraffe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FDE9111-47C7-405D-A371-45C300453872}"/>
                </a:ext>
              </a:extLst>
            </p:cNvPr>
            <p:cNvSpPr/>
            <p:nvPr/>
          </p:nvSpPr>
          <p:spPr>
            <a:xfrm>
              <a:off x="3812048" y="6038101"/>
              <a:ext cx="1832553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g</a:t>
              </a:r>
              <a:r>
                <a:rPr lang="en-US" sz="44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orilla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B8B63A1-77F9-4A52-877F-8CA0CEB4D744}"/>
                </a:ext>
              </a:extLst>
            </p:cNvPr>
            <p:cNvSpPr/>
            <p:nvPr/>
          </p:nvSpPr>
          <p:spPr>
            <a:xfrm>
              <a:off x="5876246" y="6020253"/>
              <a:ext cx="1495922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t</a:t>
              </a:r>
              <a:r>
                <a:rPr lang="en-US" sz="44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iger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9FC8D19-4044-41BF-AC0C-95203662EF00}"/>
                </a:ext>
              </a:extLst>
            </p:cNvPr>
            <p:cNvSpPr/>
            <p:nvPr/>
          </p:nvSpPr>
          <p:spPr>
            <a:xfrm>
              <a:off x="7731546" y="6021697"/>
              <a:ext cx="1229824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f</a:t>
              </a:r>
              <a:r>
                <a:rPr lang="en-US" sz="44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ish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66067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BDAC5B6-20CE-447F-8BA1-F2274AC7A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1D22B31-BF8F-446B-9009-8A251FB17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custGeom>
            <a:avLst/>
            <a:gdLst>
              <a:gd name="connsiteX0" fmla="*/ 3094406 w 12192000"/>
              <a:gd name="connsiteY0" fmla="*/ 283966 h 6858000"/>
              <a:gd name="connsiteX1" fmla="*/ 3038833 w 12192000"/>
              <a:gd name="connsiteY1" fmla="*/ 309661 h 6858000"/>
              <a:gd name="connsiteX2" fmla="*/ 3348384 w 12192000"/>
              <a:gd name="connsiteY2" fmla="*/ 406000 h 6858000"/>
              <a:gd name="connsiteX3" fmla="*/ 2864309 w 12192000"/>
              <a:gd name="connsiteY3" fmla="*/ 355295 h 6858000"/>
              <a:gd name="connsiteX4" fmla="*/ 2856039 w 12192000"/>
              <a:gd name="connsiteY4" fmla="*/ 388058 h 6858000"/>
              <a:gd name="connsiteX5" fmla="*/ 3405794 w 12192000"/>
              <a:gd name="connsiteY5" fmla="*/ 512089 h 6858000"/>
              <a:gd name="connsiteX6" fmla="*/ 3356651 w 12192000"/>
              <a:gd name="connsiteY6" fmla="*/ 531204 h 6858000"/>
              <a:gd name="connsiteX7" fmla="*/ 3064552 w 12192000"/>
              <a:gd name="connsiteY7" fmla="*/ 483228 h 6858000"/>
              <a:gd name="connsiteX8" fmla="*/ 3005765 w 12192000"/>
              <a:gd name="connsiteY8" fmla="*/ 495708 h 6858000"/>
              <a:gd name="connsiteX9" fmla="*/ 3034700 w 12192000"/>
              <a:gd name="connsiteY9" fmla="*/ 553823 h 6858000"/>
              <a:gd name="connsiteX10" fmla="*/ 3161459 w 12192000"/>
              <a:gd name="connsiteY10" fmla="*/ 576445 h 6858000"/>
              <a:gd name="connsiteX11" fmla="*/ 3358949 w 12192000"/>
              <a:gd name="connsiteY11" fmla="*/ 712961 h 6858000"/>
              <a:gd name="connsiteX12" fmla="*/ 3059960 w 12192000"/>
              <a:gd name="connsiteY12" fmla="*/ 696576 h 6858000"/>
              <a:gd name="connsiteX13" fmla="*/ 3007143 w 12192000"/>
              <a:gd name="connsiteY13" fmla="*/ 729732 h 6858000"/>
              <a:gd name="connsiteX14" fmla="*/ 2986935 w 12192000"/>
              <a:gd name="connsiteY14" fmla="*/ 772635 h 6858000"/>
              <a:gd name="connsiteX15" fmla="*/ 2871197 w 12192000"/>
              <a:gd name="connsiteY15" fmla="*/ 808127 h 6858000"/>
              <a:gd name="connsiteX16" fmla="*/ 3053071 w 12192000"/>
              <a:gd name="connsiteY16" fmla="*/ 847913 h 6858000"/>
              <a:gd name="connsiteX17" fmla="*/ 2858796 w 12192000"/>
              <a:gd name="connsiteY17" fmla="*/ 847913 h 6858000"/>
              <a:gd name="connsiteX18" fmla="*/ 2635588 w 12192000"/>
              <a:gd name="connsiteY18" fmla="*/ 820611 h 6858000"/>
              <a:gd name="connsiteX19" fmla="*/ 2397683 w 12192000"/>
              <a:gd name="connsiteY19" fmla="*/ 829190 h 6858000"/>
              <a:gd name="connsiteX20" fmla="*/ 1921874 w 12192000"/>
              <a:gd name="connsiteY20" fmla="*/ 778877 h 6858000"/>
              <a:gd name="connsiteX21" fmla="*/ 1695450 w 12192000"/>
              <a:gd name="connsiteY21" fmla="*/ 782386 h 6858000"/>
              <a:gd name="connsiteX22" fmla="*/ 2954324 w 12192000"/>
              <a:gd name="connsiteY22" fmla="*/ 1120940 h 6858000"/>
              <a:gd name="connsiteX23" fmla="*/ 2890028 w 12192000"/>
              <a:gd name="connsiteY23" fmla="*/ 1195435 h 6858000"/>
              <a:gd name="connsiteX24" fmla="*/ 3153652 w 12192000"/>
              <a:gd name="connsiteY24" fmla="*/ 1276563 h 6858000"/>
              <a:gd name="connsiteX25" fmla="*/ 3218410 w 12192000"/>
              <a:gd name="connsiteY25" fmla="*/ 1356911 h 6858000"/>
              <a:gd name="connsiteX26" fmla="*/ 3137118 w 12192000"/>
              <a:gd name="connsiteY26" fmla="*/ 1349891 h 6858000"/>
              <a:gd name="connsiteX27" fmla="*/ 3067309 w 12192000"/>
              <a:gd name="connsiteY27" fmla="*/ 1365102 h 6858000"/>
              <a:gd name="connsiteX28" fmla="*/ 3096243 w 12192000"/>
              <a:gd name="connsiteY28" fmla="*/ 1467292 h 6858000"/>
              <a:gd name="connsiteX29" fmla="*/ 3468716 w 12192000"/>
              <a:gd name="connsiteY29" fmla="*/ 1599125 h 6858000"/>
              <a:gd name="connsiteX30" fmla="*/ 3502241 w 12192000"/>
              <a:gd name="connsiteY30" fmla="*/ 1642029 h 6858000"/>
              <a:gd name="connsiteX31" fmla="*/ 3457692 w 12192000"/>
              <a:gd name="connsiteY31" fmla="*/ 1672453 h 6858000"/>
              <a:gd name="connsiteX32" fmla="*/ 3337362 w 12192000"/>
              <a:gd name="connsiteY32" fmla="*/ 1688053 h 6858000"/>
              <a:gd name="connsiteX33" fmla="*/ 3505915 w 12192000"/>
              <a:gd name="connsiteY33" fmla="*/ 1834318 h 6858000"/>
              <a:gd name="connsiteX34" fmla="*/ 3567458 w 12192000"/>
              <a:gd name="connsiteY34" fmla="*/ 1874880 h 6858000"/>
              <a:gd name="connsiteX35" fmla="*/ 3672634 w 12192000"/>
              <a:gd name="connsiteY35" fmla="*/ 1937678 h 6858000"/>
              <a:gd name="connsiteX36" fmla="*/ 3674470 w 12192000"/>
              <a:gd name="connsiteY36" fmla="*/ 1956789 h 6858000"/>
              <a:gd name="connsiteX37" fmla="*/ 3531176 w 12192000"/>
              <a:gd name="connsiteY37" fmla="*/ 2024266 h 6858000"/>
              <a:gd name="connsiteX38" fmla="*/ 3272604 w 12192000"/>
              <a:gd name="connsiteY38" fmla="*/ 2005933 h 6858000"/>
              <a:gd name="connsiteX39" fmla="*/ 3654720 w 12192000"/>
              <a:gd name="connsiteY39" fmla="*/ 2106564 h 6858000"/>
              <a:gd name="connsiteX40" fmla="*/ 2417892 w 12192000"/>
              <a:gd name="connsiteY40" fmla="*/ 1866690 h 6858000"/>
              <a:gd name="connsiteX41" fmla="*/ 2496888 w 12192000"/>
              <a:gd name="connsiteY41" fmla="*/ 1929487 h 6858000"/>
              <a:gd name="connsiteX42" fmla="*/ 2929526 w 12192000"/>
              <a:gd name="connsiteY42" fmla="*/ 2094862 h 6858000"/>
              <a:gd name="connsiteX43" fmla="*/ 3052152 w 12192000"/>
              <a:gd name="connsiteY43" fmla="*/ 2198613 h 6858000"/>
              <a:gd name="connsiteX44" fmla="*/ 3180748 w 12192000"/>
              <a:gd name="connsiteY44" fmla="*/ 2255948 h 6858000"/>
              <a:gd name="connsiteX45" fmla="*/ 3361244 w 12192000"/>
              <a:gd name="connsiteY45" fmla="*/ 2254777 h 6858000"/>
              <a:gd name="connsiteX46" fmla="*/ 3489382 w 12192000"/>
              <a:gd name="connsiteY46" fmla="*/ 2342926 h 6858000"/>
              <a:gd name="connsiteX47" fmla="*/ 3355733 w 12192000"/>
              <a:gd name="connsiteY47" fmla="*/ 2361649 h 6858000"/>
              <a:gd name="connsiteX48" fmla="*/ 3199121 w 12192000"/>
              <a:gd name="connsiteY48" fmla="*/ 2347216 h 6858000"/>
              <a:gd name="connsiteX49" fmla="*/ 2861091 w 12192000"/>
              <a:gd name="connsiteY49" fmla="*/ 2351896 h 6858000"/>
              <a:gd name="connsiteX50" fmla="*/ 2667278 w 12192000"/>
              <a:gd name="connsiteY50" fmla="*/ 2369058 h 6858000"/>
              <a:gd name="connsiteX51" fmla="*/ 2221781 w 12192000"/>
              <a:gd name="connsiteY51" fmla="*/ 2339805 h 6858000"/>
              <a:gd name="connsiteX52" fmla="*/ 2247961 w 12192000"/>
              <a:gd name="connsiteY52" fmla="*/ 2414693 h 6858000"/>
              <a:gd name="connsiteX53" fmla="*/ 2231425 w 12192000"/>
              <a:gd name="connsiteY53" fmla="*/ 2479828 h 6858000"/>
              <a:gd name="connsiteX54" fmla="*/ 2224996 w 12192000"/>
              <a:gd name="connsiteY54" fmla="*/ 2621414 h 6858000"/>
              <a:gd name="connsiteX55" fmla="*/ 2229131 w 12192000"/>
              <a:gd name="connsiteY55" fmla="*/ 2644426 h 6858000"/>
              <a:gd name="connsiteX56" fmla="*/ 2129466 w 12192000"/>
              <a:gd name="connsiteY56" fmla="*/ 2659247 h 6858000"/>
              <a:gd name="connsiteX57" fmla="*/ 2723312 w 12192000"/>
              <a:gd name="connsiteY57" fmla="*/ 2953726 h 6858000"/>
              <a:gd name="connsiteX58" fmla="*/ 2326496 w 12192000"/>
              <a:gd name="connsiteY58" fmla="*/ 2878838 h 6858000"/>
              <a:gd name="connsiteX59" fmla="*/ 2272759 w 12192000"/>
              <a:gd name="connsiteY59" fmla="*/ 3002480 h 6858000"/>
              <a:gd name="connsiteX60" fmla="*/ 2459226 w 12192000"/>
              <a:gd name="connsiteY60" fmla="*/ 3112471 h 6858000"/>
              <a:gd name="connsiteX61" fmla="*/ 2528117 w 12192000"/>
              <a:gd name="connsiteY61" fmla="*/ 3330111 h 6858000"/>
              <a:gd name="connsiteX62" fmla="*/ 2494590 w 12192000"/>
              <a:gd name="connsiteY62" fmla="*/ 3529029 h 6858000"/>
              <a:gd name="connsiteX63" fmla="*/ 2414677 w 12192000"/>
              <a:gd name="connsiteY63" fmla="*/ 3592215 h 6858000"/>
              <a:gd name="connsiteX64" fmla="*/ 2298940 w 12192000"/>
              <a:gd name="connsiteY64" fmla="*/ 3705716 h 6858000"/>
              <a:gd name="connsiteX65" fmla="*/ 2227294 w 12192000"/>
              <a:gd name="connsiteY65" fmla="*/ 3775921 h 6858000"/>
              <a:gd name="connsiteX66" fmla="*/ 1978366 w 12192000"/>
              <a:gd name="connsiteY66" fmla="*/ 3748620 h 6858000"/>
              <a:gd name="connsiteX67" fmla="*/ 2310421 w 12192000"/>
              <a:gd name="connsiteY67" fmla="*/ 3926868 h 6858000"/>
              <a:gd name="connsiteX68" fmla="*/ 2041285 w 12192000"/>
              <a:gd name="connsiteY68" fmla="*/ 3904635 h 6858000"/>
              <a:gd name="connsiteX69" fmla="*/ 1953565 w 12192000"/>
              <a:gd name="connsiteY69" fmla="*/ 3917116 h 6858000"/>
              <a:gd name="connsiteX70" fmla="*/ 2003623 w 12192000"/>
              <a:gd name="connsiteY70" fmla="*/ 3974842 h 6858000"/>
              <a:gd name="connsiteX71" fmla="*/ 2201114 w 12192000"/>
              <a:gd name="connsiteY71" fmla="*/ 4072742 h 6858000"/>
              <a:gd name="connsiteX72" fmla="*/ 2608032 w 12192000"/>
              <a:gd name="connsiteY72" fmla="*/ 4337967 h 6858000"/>
              <a:gd name="connsiteX73" fmla="*/ 2213973 w 12192000"/>
              <a:gd name="connsiteY73" fmla="*/ 4216277 h 6858000"/>
              <a:gd name="connsiteX74" fmla="*/ 2629158 w 12192000"/>
              <a:gd name="connsiteY74" fmla="*/ 4488911 h 6858000"/>
              <a:gd name="connsiteX75" fmla="*/ 2721471 w 12192000"/>
              <a:gd name="connsiteY75" fmla="*/ 4579399 h 6858000"/>
              <a:gd name="connsiteX76" fmla="*/ 2907939 w 12192000"/>
              <a:gd name="connsiteY76" fmla="*/ 4804062 h 6858000"/>
              <a:gd name="connsiteX77" fmla="*/ 2898753 w 12192000"/>
              <a:gd name="connsiteY77" fmla="*/ 4829414 h 6858000"/>
              <a:gd name="connsiteX78" fmla="*/ 2683352 w 12192000"/>
              <a:gd name="connsiteY78" fmla="*/ 4793141 h 6858000"/>
              <a:gd name="connsiteX79" fmla="*/ 2962594 w 12192000"/>
              <a:gd name="connsiteY79" fmla="*/ 4981920 h 6858000"/>
              <a:gd name="connsiteX80" fmla="*/ 3251019 w 12192000"/>
              <a:gd name="connsiteY80" fmla="*/ 5127012 h 6858000"/>
              <a:gd name="connsiteX81" fmla="*/ 3046180 w 12192000"/>
              <a:gd name="connsiteY81" fmla="*/ 5104781 h 6858000"/>
              <a:gd name="connsiteX82" fmla="*/ 2764646 w 12192000"/>
              <a:gd name="connsiteY82" fmla="*/ 5021703 h 6858000"/>
              <a:gd name="connsiteX83" fmla="*/ 2666820 w 12192000"/>
              <a:gd name="connsiteY83" fmla="*/ 5052905 h 6858000"/>
              <a:gd name="connsiteX84" fmla="*/ 2933657 w 12192000"/>
              <a:gd name="connsiteY84" fmla="*/ 5190198 h 6858000"/>
              <a:gd name="connsiteX85" fmla="*/ 3086598 w 12192000"/>
              <a:gd name="connsiteY85" fmla="*/ 5253776 h 6858000"/>
              <a:gd name="connsiteX86" fmla="*/ 3147680 w 12192000"/>
              <a:gd name="connsiteY86" fmla="*/ 5302531 h 6858000"/>
              <a:gd name="connsiteX87" fmla="*/ 3322204 w 12192000"/>
              <a:gd name="connsiteY87" fmla="*/ 5476487 h 6858000"/>
              <a:gd name="connsiteX88" fmla="*/ 3834758 w 12192000"/>
              <a:gd name="connsiteY88" fmla="*/ 5666434 h 6858000"/>
              <a:gd name="connsiteX89" fmla="*/ 4314240 w 12192000"/>
              <a:gd name="connsiteY89" fmla="*/ 5902409 h 6858000"/>
              <a:gd name="connsiteX90" fmla="*/ 4688552 w 12192000"/>
              <a:gd name="connsiteY90" fmla="*/ 6049453 h 6858000"/>
              <a:gd name="connsiteX91" fmla="*/ 5634660 w 12192000"/>
              <a:gd name="connsiteY91" fmla="*/ 6238620 h 6858000"/>
              <a:gd name="connsiteX92" fmla="*/ 9222980 w 12192000"/>
              <a:gd name="connsiteY92" fmla="*/ 4955397 h 6858000"/>
              <a:gd name="connsiteX93" fmla="*/ 9268448 w 12192000"/>
              <a:gd name="connsiteY93" fmla="*/ 4917173 h 6858000"/>
              <a:gd name="connsiteX94" fmla="*/ 9442512 w 12192000"/>
              <a:gd name="connsiteY94" fmla="*/ 4773251 h 6858000"/>
              <a:gd name="connsiteX95" fmla="*/ 9590400 w 12192000"/>
              <a:gd name="connsiteY95" fmla="*/ 4643756 h 6858000"/>
              <a:gd name="connsiteX96" fmla="*/ 9513242 w 12192000"/>
              <a:gd name="connsiteY96" fmla="*/ 4600073 h 6858000"/>
              <a:gd name="connsiteX97" fmla="*/ 9617498 w 12192000"/>
              <a:gd name="connsiteY97" fmla="*/ 4476430 h 6858000"/>
              <a:gd name="connsiteX98" fmla="*/ 9949094 w 12192000"/>
              <a:gd name="connsiteY98" fmla="*/ 4095364 h 6858000"/>
              <a:gd name="connsiteX99" fmla="*/ 10094686 w 12192000"/>
              <a:gd name="connsiteY99" fmla="*/ 4011507 h 6858000"/>
              <a:gd name="connsiteX100" fmla="*/ 10271967 w 12192000"/>
              <a:gd name="connsiteY100" fmla="*/ 3800497 h 6858000"/>
              <a:gd name="connsiteX101" fmla="*/ 10297226 w 12192000"/>
              <a:gd name="connsiteY101" fmla="*/ 3751742 h 6858000"/>
              <a:gd name="connsiteX102" fmla="*/ 10260943 w 12192000"/>
              <a:gd name="connsiteY102" fmla="*/ 3689723 h 6858000"/>
              <a:gd name="connsiteX103" fmla="*/ 10233847 w 12192000"/>
              <a:gd name="connsiteY103" fmla="*/ 3627319 h 6858000"/>
              <a:gd name="connsiteX104" fmla="*/ 10269209 w 12192000"/>
              <a:gd name="connsiteY104" fmla="*/ 3608986 h 6858000"/>
              <a:gd name="connsiteX105" fmla="*/ 10496550 w 12192000"/>
              <a:gd name="connsiteY105" fmla="*/ 3577393 h 6858000"/>
              <a:gd name="connsiteX106" fmla="*/ 10364738 w 12192000"/>
              <a:gd name="connsiteY106" fmla="*/ 3458823 h 6858000"/>
              <a:gd name="connsiteX107" fmla="*/ 10132346 w 12192000"/>
              <a:gd name="connsiteY107" fmla="*/ 3282137 h 6858000"/>
              <a:gd name="connsiteX108" fmla="*/ 10026712 w 12192000"/>
              <a:gd name="connsiteY108" fmla="*/ 3156543 h 6858000"/>
              <a:gd name="connsiteX109" fmla="*/ 10014312 w 12192000"/>
              <a:gd name="connsiteY109" fmla="*/ 3044213 h 6858000"/>
              <a:gd name="connsiteX110" fmla="*/ 9806718 w 12192000"/>
              <a:gd name="connsiteY110" fmla="*/ 2977907 h 6858000"/>
              <a:gd name="connsiteX111" fmla="*/ 10001912 w 12192000"/>
              <a:gd name="connsiteY111" fmla="*/ 2740374 h 6858000"/>
              <a:gd name="connsiteX112" fmla="*/ 10021662 w 12192000"/>
              <a:gd name="connsiteY112" fmla="*/ 2691231 h 6858000"/>
              <a:gd name="connsiteX113" fmla="*/ 9904546 w 12192000"/>
              <a:gd name="connsiteY113" fmla="*/ 2515322 h 6858000"/>
              <a:gd name="connsiteX114" fmla="*/ 9885256 w 12192000"/>
              <a:gd name="connsiteY114" fmla="*/ 2487240 h 6858000"/>
              <a:gd name="connsiteX115" fmla="*/ 9842085 w 12192000"/>
              <a:gd name="connsiteY115" fmla="*/ 2431074 h 6858000"/>
              <a:gd name="connsiteX116" fmla="*/ 9718078 w 12192000"/>
              <a:gd name="connsiteY116" fmla="*/ 2417424 h 6858000"/>
              <a:gd name="connsiteX117" fmla="*/ 9782378 w 12192000"/>
              <a:gd name="connsiteY117" fmla="*/ 2377641 h 6858000"/>
              <a:gd name="connsiteX118" fmla="*/ 9907302 w 12192000"/>
              <a:gd name="connsiteY118" fmla="*/ 2243078 h 6858000"/>
              <a:gd name="connsiteX119" fmla="*/ 9824171 w 12192000"/>
              <a:gd name="connsiteY119" fmla="*/ 2114365 h 6858000"/>
              <a:gd name="connsiteX120" fmla="*/ 9818662 w 12192000"/>
              <a:gd name="connsiteY120" fmla="*/ 2043377 h 6858000"/>
              <a:gd name="connsiteX121" fmla="*/ 9958740 w 12192000"/>
              <a:gd name="connsiteY121" fmla="*/ 1952499 h 6858000"/>
              <a:gd name="connsiteX122" fmla="*/ 10064374 w 12192000"/>
              <a:gd name="connsiteY122" fmla="*/ 1916615 h 6858000"/>
              <a:gd name="connsiteX123" fmla="*/ 10113055 w 12192000"/>
              <a:gd name="connsiteY123" fmla="*/ 1865131 h 6858000"/>
              <a:gd name="connsiteX124" fmla="*/ 10055646 w 12192000"/>
              <a:gd name="connsiteY124" fmla="*/ 1822227 h 6858000"/>
              <a:gd name="connsiteX125" fmla="*/ 9800748 w 12192000"/>
              <a:gd name="connsiteY125" fmla="*/ 1720036 h 6858000"/>
              <a:gd name="connsiteX126" fmla="*/ 9938071 w 12192000"/>
              <a:gd name="connsiteY126" fmla="*/ 1634617 h 6858000"/>
              <a:gd name="connsiteX127" fmla="*/ 9220224 w 12192000"/>
              <a:gd name="connsiteY127" fmla="*/ 1231709 h 6858000"/>
              <a:gd name="connsiteX128" fmla="*/ 9133419 w 12192000"/>
              <a:gd name="connsiteY128" fmla="*/ 1170083 h 6858000"/>
              <a:gd name="connsiteX129" fmla="*/ 8672768 w 12192000"/>
              <a:gd name="connsiteY129" fmla="*/ 1020699 h 6858000"/>
              <a:gd name="connsiteX130" fmla="*/ 8198797 w 12192000"/>
              <a:gd name="connsiteY130" fmla="*/ 915000 h 6858000"/>
              <a:gd name="connsiteX131" fmla="*/ 8528095 w 12192000"/>
              <a:gd name="connsiteY131" fmla="*/ 691898 h 6858000"/>
              <a:gd name="connsiteX132" fmla="*/ 8025190 w 12192000"/>
              <a:gd name="connsiteY132" fmla="*/ 640021 h 6858000"/>
              <a:gd name="connsiteX133" fmla="*/ 7976047 w 12192000"/>
              <a:gd name="connsiteY133" fmla="*/ 641584 h 6858000"/>
              <a:gd name="connsiteX134" fmla="*/ 6988604 w 12192000"/>
              <a:gd name="connsiteY134" fmla="*/ 607260 h 6858000"/>
              <a:gd name="connsiteX135" fmla="*/ 5573116 w 12192000"/>
              <a:gd name="connsiteY135" fmla="*/ 493368 h 6858000"/>
              <a:gd name="connsiteX136" fmla="*/ 4401503 w 12192000"/>
              <a:gd name="connsiteY136" fmla="*/ 425112 h 6858000"/>
              <a:gd name="connsiteX137" fmla="*/ 3154109 w 12192000"/>
              <a:gd name="connsiteY137" fmla="*/ 292499 h 6858000"/>
              <a:gd name="connsiteX138" fmla="*/ 3094406 w 12192000"/>
              <a:gd name="connsiteY138" fmla="*/ 283966 h 6858000"/>
              <a:gd name="connsiteX139" fmla="*/ 0 w 12192000"/>
              <a:gd name="connsiteY139" fmla="*/ 0 h 6858000"/>
              <a:gd name="connsiteX140" fmla="*/ 12192000 w 12192000"/>
              <a:gd name="connsiteY140" fmla="*/ 0 h 6858000"/>
              <a:gd name="connsiteX141" fmla="*/ 12192000 w 12192000"/>
              <a:gd name="connsiteY141" fmla="*/ 6858000 h 6858000"/>
              <a:gd name="connsiteX142" fmla="*/ 0 w 12192000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192000" h="6858000">
                <a:moveTo>
                  <a:pt x="3094406" y="283966"/>
                </a:moveTo>
                <a:cubicBezTo>
                  <a:pt x="3074312" y="283528"/>
                  <a:pt x="3054907" y="288795"/>
                  <a:pt x="3038833" y="309661"/>
                </a:cubicBezTo>
                <a:cubicBezTo>
                  <a:pt x="3124259" y="364657"/>
                  <a:pt x="3233105" y="343983"/>
                  <a:pt x="3348384" y="406000"/>
                </a:cubicBezTo>
                <a:cubicBezTo>
                  <a:pt x="3161001" y="386497"/>
                  <a:pt x="3012653" y="370896"/>
                  <a:pt x="2864309" y="355295"/>
                </a:cubicBezTo>
                <a:cubicBezTo>
                  <a:pt x="2861553" y="366216"/>
                  <a:pt x="2858796" y="377136"/>
                  <a:pt x="2856039" y="388058"/>
                </a:cubicBezTo>
                <a:cubicBezTo>
                  <a:pt x="3045722" y="411070"/>
                  <a:pt x="3221166" y="470356"/>
                  <a:pt x="3405794" y="512089"/>
                </a:cubicBezTo>
                <a:cubicBezTo>
                  <a:pt x="3388799" y="537835"/>
                  <a:pt x="3371808" y="532763"/>
                  <a:pt x="3356651" y="531204"/>
                </a:cubicBezTo>
                <a:cubicBezTo>
                  <a:pt x="3257907" y="521062"/>
                  <a:pt x="3159164" y="510922"/>
                  <a:pt x="3064552" y="483228"/>
                </a:cubicBezTo>
                <a:cubicBezTo>
                  <a:pt x="3043427" y="476987"/>
                  <a:pt x="3017704" y="476987"/>
                  <a:pt x="3005765" y="495708"/>
                </a:cubicBezTo>
                <a:cubicBezTo>
                  <a:pt x="2988771" y="522231"/>
                  <a:pt x="3013113" y="539393"/>
                  <a:pt x="3034700" y="553823"/>
                </a:cubicBezTo>
                <a:cubicBezTo>
                  <a:pt x="3072360" y="578787"/>
                  <a:pt x="3117827" y="571767"/>
                  <a:pt x="3161459" y="576445"/>
                </a:cubicBezTo>
                <a:cubicBezTo>
                  <a:pt x="3277655" y="588537"/>
                  <a:pt x="3333228" y="626370"/>
                  <a:pt x="3358949" y="712961"/>
                </a:cubicBezTo>
                <a:cubicBezTo>
                  <a:pt x="3256987" y="677857"/>
                  <a:pt x="3158703" y="721151"/>
                  <a:pt x="3059960" y="696576"/>
                </a:cubicBezTo>
                <a:cubicBezTo>
                  <a:pt x="3034240" y="690338"/>
                  <a:pt x="2993364" y="699698"/>
                  <a:pt x="3007143" y="729732"/>
                </a:cubicBezTo>
                <a:cubicBezTo>
                  <a:pt x="3020003" y="757814"/>
                  <a:pt x="3062716" y="778096"/>
                  <a:pt x="2986935" y="772635"/>
                </a:cubicBezTo>
                <a:cubicBezTo>
                  <a:pt x="2932740" y="768735"/>
                  <a:pt x="2826647" y="800329"/>
                  <a:pt x="2871197" y="808127"/>
                </a:cubicBezTo>
                <a:cubicBezTo>
                  <a:pt x="2927228" y="817881"/>
                  <a:pt x="2981883" y="831921"/>
                  <a:pt x="3053071" y="847913"/>
                </a:cubicBezTo>
                <a:cubicBezTo>
                  <a:pt x="2974533" y="874043"/>
                  <a:pt x="2918042" y="868584"/>
                  <a:pt x="2858796" y="847913"/>
                </a:cubicBezTo>
                <a:cubicBezTo>
                  <a:pt x="2787150" y="822949"/>
                  <a:pt x="2693916" y="792528"/>
                  <a:pt x="2635588" y="820611"/>
                </a:cubicBezTo>
                <a:cubicBezTo>
                  <a:pt x="2548326" y="862734"/>
                  <a:pt x="2475760" y="836211"/>
                  <a:pt x="2397683" y="829190"/>
                </a:cubicBezTo>
                <a:cubicBezTo>
                  <a:pt x="2238775" y="814759"/>
                  <a:pt x="2081241" y="790576"/>
                  <a:pt x="1921874" y="778877"/>
                </a:cubicBezTo>
                <a:cubicBezTo>
                  <a:pt x="1858036" y="774195"/>
                  <a:pt x="1789143" y="751964"/>
                  <a:pt x="1695450" y="782386"/>
                </a:cubicBezTo>
                <a:cubicBezTo>
                  <a:pt x="2119822" y="938012"/>
                  <a:pt x="2575423" y="928262"/>
                  <a:pt x="2954324" y="1120940"/>
                </a:cubicBezTo>
                <a:cubicBezTo>
                  <a:pt x="2938251" y="1139269"/>
                  <a:pt x="2856502" y="1191535"/>
                  <a:pt x="2890028" y="1195435"/>
                </a:cubicBezTo>
                <a:cubicBezTo>
                  <a:pt x="2984178" y="1206748"/>
                  <a:pt x="3067767" y="1244971"/>
                  <a:pt x="3153652" y="1276563"/>
                </a:cubicBezTo>
                <a:cubicBezTo>
                  <a:pt x="3190855" y="1290216"/>
                  <a:pt x="3235862" y="1308157"/>
                  <a:pt x="3218410" y="1356911"/>
                </a:cubicBezTo>
                <a:cubicBezTo>
                  <a:pt x="3186719" y="1370562"/>
                  <a:pt x="3163296" y="1351451"/>
                  <a:pt x="3137118" y="1349891"/>
                </a:cubicBezTo>
                <a:cubicBezTo>
                  <a:pt x="3110480" y="1348331"/>
                  <a:pt x="3050773" y="1358471"/>
                  <a:pt x="3067309" y="1365102"/>
                </a:cubicBezTo>
                <a:cubicBezTo>
                  <a:pt x="3142629" y="1395136"/>
                  <a:pt x="3007143" y="1467292"/>
                  <a:pt x="3096243" y="1467292"/>
                </a:cubicBezTo>
                <a:cubicBezTo>
                  <a:pt x="3245506" y="1467681"/>
                  <a:pt x="3324961" y="1595613"/>
                  <a:pt x="3468716" y="1599125"/>
                </a:cubicBezTo>
                <a:cubicBezTo>
                  <a:pt x="3491677" y="1599513"/>
                  <a:pt x="3502700" y="1622137"/>
                  <a:pt x="3502241" y="1642029"/>
                </a:cubicBezTo>
                <a:cubicBezTo>
                  <a:pt x="3502241" y="1665822"/>
                  <a:pt x="3481116" y="1670112"/>
                  <a:pt x="3457692" y="1672453"/>
                </a:cubicBezTo>
                <a:cubicBezTo>
                  <a:pt x="3421868" y="1675962"/>
                  <a:pt x="3384667" y="1642029"/>
                  <a:pt x="3337362" y="1688053"/>
                </a:cubicBezTo>
                <a:cubicBezTo>
                  <a:pt x="3422329" y="1714966"/>
                  <a:pt x="3507294" y="1741878"/>
                  <a:pt x="3505915" y="1834318"/>
                </a:cubicBezTo>
                <a:cubicBezTo>
                  <a:pt x="3505457" y="1859279"/>
                  <a:pt x="3540820" y="1868640"/>
                  <a:pt x="3567458" y="1874880"/>
                </a:cubicBezTo>
                <a:cubicBezTo>
                  <a:pt x="3611549" y="1885023"/>
                  <a:pt x="3648750" y="1902965"/>
                  <a:pt x="3672634" y="1937678"/>
                </a:cubicBezTo>
                <a:cubicBezTo>
                  <a:pt x="3672172" y="1944308"/>
                  <a:pt x="3671715" y="1951329"/>
                  <a:pt x="3674470" y="1956789"/>
                </a:cubicBezTo>
                <a:cubicBezTo>
                  <a:pt x="3666664" y="2040646"/>
                  <a:pt x="3602363" y="2038306"/>
                  <a:pt x="3531176" y="2024266"/>
                </a:cubicBezTo>
                <a:cubicBezTo>
                  <a:pt x="3446211" y="2007103"/>
                  <a:pt x="3362164" y="1975900"/>
                  <a:pt x="3272604" y="2005933"/>
                </a:cubicBezTo>
                <a:cubicBezTo>
                  <a:pt x="3398905" y="2046107"/>
                  <a:pt x="3536229" y="2049228"/>
                  <a:pt x="3654720" y="2106564"/>
                </a:cubicBezTo>
                <a:cubicBezTo>
                  <a:pt x="3221166" y="2117095"/>
                  <a:pt x="2838130" y="1936116"/>
                  <a:pt x="2417892" y="1866690"/>
                </a:cubicBezTo>
                <a:cubicBezTo>
                  <a:pt x="2432130" y="1913105"/>
                  <a:pt x="2466114" y="1922465"/>
                  <a:pt x="2496888" y="1929487"/>
                </a:cubicBezTo>
                <a:cubicBezTo>
                  <a:pt x="2652123" y="1964590"/>
                  <a:pt x="2788067" y="2034408"/>
                  <a:pt x="2929526" y="2094862"/>
                </a:cubicBezTo>
                <a:cubicBezTo>
                  <a:pt x="2987851" y="2119825"/>
                  <a:pt x="3030106" y="2144789"/>
                  <a:pt x="3052152" y="2198613"/>
                </a:cubicBezTo>
                <a:cubicBezTo>
                  <a:pt x="3071903" y="2247367"/>
                  <a:pt x="3110021" y="2269990"/>
                  <a:pt x="3180748" y="2255948"/>
                </a:cubicBezTo>
                <a:cubicBezTo>
                  <a:pt x="3238157" y="2244246"/>
                  <a:pt x="3301078" y="2250487"/>
                  <a:pt x="3361244" y="2254777"/>
                </a:cubicBezTo>
                <a:cubicBezTo>
                  <a:pt x="3430596" y="2259459"/>
                  <a:pt x="3508213" y="2314455"/>
                  <a:pt x="3489382" y="2342926"/>
                </a:cubicBezTo>
                <a:cubicBezTo>
                  <a:pt x="3457233" y="2391292"/>
                  <a:pt x="3403498" y="2367110"/>
                  <a:pt x="3355733" y="2361649"/>
                </a:cubicBezTo>
                <a:cubicBezTo>
                  <a:pt x="3301537" y="2355018"/>
                  <a:pt x="3200957" y="2341367"/>
                  <a:pt x="3199121" y="2347216"/>
                </a:cubicBezTo>
                <a:cubicBezTo>
                  <a:pt x="3163754" y="2468518"/>
                  <a:pt x="2914827" y="2362819"/>
                  <a:pt x="2861091" y="2351896"/>
                </a:cubicBezTo>
                <a:cubicBezTo>
                  <a:pt x="2794038" y="2338245"/>
                  <a:pt x="2731116" y="2363208"/>
                  <a:pt x="2667278" y="2369058"/>
                </a:cubicBezTo>
                <a:cubicBezTo>
                  <a:pt x="2610328" y="2374518"/>
                  <a:pt x="2288376" y="2391292"/>
                  <a:pt x="2221781" y="2339805"/>
                </a:cubicBezTo>
                <a:cubicBezTo>
                  <a:pt x="2212595" y="2379978"/>
                  <a:pt x="2231884" y="2396361"/>
                  <a:pt x="2247961" y="2414693"/>
                </a:cubicBezTo>
                <a:cubicBezTo>
                  <a:pt x="2270465" y="2440824"/>
                  <a:pt x="2274138" y="2459157"/>
                  <a:pt x="2231425" y="2479828"/>
                </a:cubicBezTo>
                <a:cubicBezTo>
                  <a:pt x="2109717" y="2539115"/>
                  <a:pt x="2111557" y="2541065"/>
                  <a:pt x="2224996" y="2621414"/>
                </a:cubicBezTo>
                <a:cubicBezTo>
                  <a:pt x="2230509" y="2624923"/>
                  <a:pt x="2228211" y="2636624"/>
                  <a:pt x="2229131" y="2644426"/>
                </a:cubicBezTo>
                <a:cubicBezTo>
                  <a:pt x="2199276" y="2656906"/>
                  <a:pt x="2164373" y="2625703"/>
                  <a:pt x="2129466" y="2659247"/>
                </a:cubicBezTo>
                <a:cubicBezTo>
                  <a:pt x="2281487" y="2806680"/>
                  <a:pt x="2513421" y="2842953"/>
                  <a:pt x="2723312" y="2953726"/>
                </a:cubicBezTo>
                <a:cubicBezTo>
                  <a:pt x="2553377" y="2990389"/>
                  <a:pt x="2451419" y="2862456"/>
                  <a:pt x="2326496" y="2878838"/>
                </a:cubicBezTo>
                <a:cubicBezTo>
                  <a:pt x="2264036" y="2919012"/>
                  <a:pt x="2449582" y="2983367"/>
                  <a:pt x="2272759" y="3002480"/>
                </a:cubicBezTo>
                <a:cubicBezTo>
                  <a:pt x="2349461" y="3037583"/>
                  <a:pt x="2406411" y="3071905"/>
                  <a:pt x="2459226" y="3112471"/>
                </a:cubicBezTo>
                <a:cubicBezTo>
                  <a:pt x="2553377" y="3185016"/>
                  <a:pt x="2571749" y="3232602"/>
                  <a:pt x="2528117" y="3330111"/>
                </a:cubicBezTo>
                <a:cubicBezTo>
                  <a:pt x="2499642" y="3394076"/>
                  <a:pt x="2457848" y="3452973"/>
                  <a:pt x="2494590" y="3529029"/>
                </a:cubicBezTo>
                <a:cubicBezTo>
                  <a:pt x="2520308" y="3581294"/>
                  <a:pt x="2510206" y="3615617"/>
                  <a:pt x="2414677" y="3592215"/>
                </a:cubicBezTo>
                <a:cubicBezTo>
                  <a:pt x="2311799" y="3567251"/>
                  <a:pt x="2273221" y="3614057"/>
                  <a:pt x="2298940" y="3705716"/>
                </a:cubicBezTo>
                <a:cubicBezTo>
                  <a:pt x="2315473" y="3764612"/>
                  <a:pt x="2298020" y="3782553"/>
                  <a:pt x="2227294" y="3775921"/>
                </a:cubicBezTo>
                <a:cubicBezTo>
                  <a:pt x="2149215" y="3768512"/>
                  <a:pt x="2074811" y="3729898"/>
                  <a:pt x="1978366" y="3748620"/>
                </a:cubicBezTo>
                <a:cubicBezTo>
                  <a:pt x="2055522" y="3855492"/>
                  <a:pt x="2220403" y="3825068"/>
                  <a:pt x="2310421" y="3926868"/>
                </a:cubicBezTo>
                <a:cubicBezTo>
                  <a:pt x="2202950" y="3927259"/>
                  <a:pt x="2120739" y="3926868"/>
                  <a:pt x="2041285" y="3904635"/>
                </a:cubicBezTo>
                <a:cubicBezTo>
                  <a:pt x="2008216" y="3895664"/>
                  <a:pt x="1971934" y="3886305"/>
                  <a:pt x="1953565" y="3917116"/>
                </a:cubicBezTo>
                <a:cubicBezTo>
                  <a:pt x="1931978" y="3954170"/>
                  <a:pt x="1976527" y="3968211"/>
                  <a:pt x="2003623" y="3974842"/>
                </a:cubicBezTo>
                <a:cubicBezTo>
                  <a:pt x="2079866" y="3993563"/>
                  <a:pt x="2138192" y="4038028"/>
                  <a:pt x="2201114" y="4072742"/>
                </a:cubicBezTo>
                <a:cubicBezTo>
                  <a:pt x="2339356" y="4148800"/>
                  <a:pt x="2490917" y="4212375"/>
                  <a:pt x="2608032" y="4337967"/>
                </a:cubicBezTo>
                <a:cubicBezTo>
                  <a:pt x="2460606" y="4305983"/>
                  <a:pt x="2350838" y="4231487"/>
                  <a:pt x="2213973" y="4216277"/>
                </a:cubicBezTo>
                <a:cubicBezTo>
                  <a:pt x="2332467" y="4330557"/>
                  <a:pt x="2484945" y="4405834"/>
                  <a:pt x="2629158" y="4488911"/>
                </a:cubicBezTo>
                <a:cubicBezTo>
                  <a:pt x="2670494" y="4512315"/>
                  <a:pt x="2712289" y="4528306"/>
                  <a:pt x="2721471" y="4579399"/>
                </a:cubicBezTo>
                <a:cubicBezTo>
                  <a:pt x="2739385" y="4678470"/>
                  <a:pt x="2793121" y="4760378"/>
                  <a:pt x="2907939" y="4804062"/>
                </a:cubicBezTo>
                <a:cubicBezTo>
                  <a:pt x="2908859" y="4804452"/>
                  <a:pt x="2902428" y="4819274"/>
                  <a:pt x="2898753" y="4829414"/>
                </a:cubicBezTo>
                <a:cubicBezTo>
                  <a:pt x="2828485" y="4832536"/>
                  <a:pt x="2772912" y="4774028"/>
                  <a:pt x="2683352" y="4793141"/>
                </a:cubicBezTo>
                <a:cubicBezTo>
                  <a:pt x="2769239" y="4872708"/>
                  <a:pt x="2840885" y="4944087"/>
                  <a:pt x="2962594" y="4981920"/>
                </a:cubicBezTo>
                <a:cubicBezTo>
                  <a:pt x="3059960" y="5011952"/>
                  <a:pt x="3180289" y="5029503"/>
                  <a:pt x="3251019" y="5127012"/>
                </a:cubicBezTo>
                <a:cubicBezTo>
                  <a:pt x="3168808" y="5146126"/>
                  <a:pt x="3107723" y="5121944"/>
                  <a:pt x="3046180" y="5104781"/>
                </a:cubicBezTo>
                <a:cubicBezTo>
                  <a:pt x="2952030" y="5078258"/>
                  <a:pt x="2858796" y="5048226"/>
                  <a:pt x="2764646" y="5021703"/>
                </a:cubicBezTo>
                <a:cubicBezTo>
                  <a:pt x="2728821" y="5011563"/>
                  <a:pt x="2689782" y="5004540"/>
                  <a:pt x="2666820" y="5052905"/>
                </a:cubicBezTo>
                <a:cubicBezTo>
                  <a:pt x="2786691" y="5063047"/>
                  <a:pt x="2858337" y="5128575"/>
                  <a:pt x="2933657" y="5190198"/>
                </a:cubicBezTo>
                <a:cubicBezTo>
                  <a:pt x="2975911" y="5224912"/>
                  <a:pt x="3010358" y="5271328"/>
                  <a:pt x="3086598" y="5253776"/>
                </a:cubicBezTo>
                <a:cubicBezTo>
                  <a:pt x="3126554" y="5244415"/>
                  <a:pt x="3151814" y="5270547"/>
                  <a:pt x="3147680" y="5302531"/>
                </a:cubicBezTo>
                <a:cubicBezTo>
                  <a:pt x="3132525" y="5415251"/>
                  <a:pt x="3225759" y="5454645"/>
                  <a:pt x="3322204" y="5476487"/>
                </a:cubicBezTo>
                <a:cubicBezTo>
                  <a:pt x="3504998" y="5517440"/>
                  <a:pt x="3657018" y="5613779"/>
                  <a:pt x="3834758" y="5666434"/>
                </a:cubicBezTo>
                <a:cubicBezTo>
                  <a:pt x="4007445" y="5717529"/>
                  <a:pt x="4141095" y="5838830"/>
                  <a:pt x="4314240" y="5902409"/>
                </a:cubicBezTo>
                <a:cubicBezTo>
                  <a:pt x="4439624" y="5948433"/>
                  <a:pt x="4559494" y="6007718"/>
                  <a:pt x="4688552" y="6049453"/>
                </a:cubicBezTo>
                <a:cubicBezTo>
                  <a:pt x="4993968" y="6148131"/>
                  <a:pt x="5305360" y="6227308"/>
                  <a:pt x="5634660" y="6238620"/>
                </a:cubicBezTo>
                <a:cubicBezTo>
                  <a:pt x="5906549" y="6247590"/>
                  <a:pt x="8264931" y="6239010"/>
                  <a:pt x="9222980" y="4955397"/>
                </a:cubicBezTo>
                <a:cubicBezTo>
                  <a:pt x="9241350" y="4949155"/>
                  <a:pt x="9262017" y="4932775"/>
                  <a:pt x="9268448" y="4917173"/>
                </a:cubicBezTo>
                <a:cubicBezTo>
                  <a:pt x="9299220" y="4844235"/>
                  <a:pt x="9374540" y="4812644"/>
                  <a:pt x="9442512" y="4773251"/>
                </a:cubicBezTo>
                <a:cubicBezTo>
                  <a:pt x="9502220" y="4738536"/>
                  <a:pt x="9565600" y="4702263"/>
                  <a:pt x="9590400" y="4643756"/>
                </a:cubicBezTo>
                <a:cubicBezTo>
                  <a:pt x="9623008" y="4565749"/>
                  <a:pt x="9530236" y="4629716"/>
                  <a:pt x="9513242" y="4600073"/>
                </a:cubicBezTo>
                <a:cubicBezTo>
                  <a:pt x="9548605" y="4559509"/>
                  <a:pt x="9603261" y="4522454"/>
                  <a:pt x="9617498" y="4476430"/>
                </a:cubicBezTo>
                <a:cubicBezTo>
                  <a:pt x="9669394" y="4310276"/>
                  <a:pt x="9781460" y="4189364"/>
                  <a:pt x="9949094" y="4095364"/>
                </a:cubicBezTo>
                <a:cubicBezTo>
                  <a:pt x="9997318" y="4068452"/>
                  <a:pt x="10029007" y="4019306"/>
                  <a:pt x="10094686" y="4011507"/>
                </a:cubicBezTo>
                <a:cubicBezTo>
                  <a:pt x="10240735" y="3994345"/>
                  <a:pt x="10194808" y="3860171"/>
                  <a:pt x="10271967" y="3800497"/>
                </a:cubicBezTo>
                <a:cubicBezTo>
                  <a:pt x="10286662" y="3789184"/>
                  <a:pt x="10299980" y="3766953"/>
                  <a:pt x="10297226" y="3751742"/>
                </a:cubicBezTo>
                <a:cubicBezTo>
                  <a:pt x="10293091" y="3729898"/>
                  <a:pt x="10275639" y="3709227"/>
                  <a:pt x="10260943" y="3689723"/>
                </a:cubicBezTo>
                <a:cubicBezTo>
                  <a:pt x="10245786" y="3670222"/>
                  <a:pt x="10222825" y="3653061"/>
                  <a:pt x="10233847" y="3627319"/>
                </a:cubicBezTo>
                <a:cubicBezTo>
                  <a:pt x="10238437" y="3616788"/>
                  <a:pt x="10235225" y="3580125"/>
                  <a:pt x="10269209" y="3608986"/>
                </a:cubicBezTo>
                <a:cubicBezTo>
                  <a:pt x="10362443" y="3688165"/>
                  <a:pt x="10416637" y="3613279"/>
                  <a:pt x="10496550" y="3577393"/>
                </a:cubicBezTo>
                <a:cubicBezTo>
                  <a:pt x="10432253" y="3540340"/>
                  <a:pt x="10374383" y="3514208"/>
                  <a:pt x="10364738" y="3458823"/>
                </a:cubicBezTo>
                <a:cubicBezTo>
                  <a:pt x="10344991" y="3344542"/>
                  <a:pt x="10260485" y="3292277"/>
                  <a:pt x="10132346" y="3282137"/>
                </a:cubicBezTo>
                <a:cubicBezTo>
                  <a:pt x="10179650" y="3171757"/>
                  <a:pt x="10179650" y="3171757"/>
                  <a:pt x="10026712" y="3156543"/>
                </a:cubicBezTo>
                <a:cubicBezTo>
                  <a:pt x="10085499" y="3086337"/>
                  <a:pt x="10085499" y="3068396"/>
                  <a:pt x="10014312" y="3044213"/>
                </a:cubicBezTo>
                <a:cubicBezTo>
                  <a:pt x="9945880" y="3021201"/>
                  <a:pt x="9870100" y="3013401"/>
                  <a:pt x="9806718" y="2977907"/>
                </a:cubicBezTo>
                <a:cubicBezTo>
                  <a:pt x="9865047" y="2888199"/>
                  <a:pt x="9881580" y="2784060"/>
                  <a:pt x="10001912" y="2740374"/>
                </a:cubicBezTo>
                <a:cubicBezTo>
                  <a:pt x="10020741" y="2733743"/>
                  <a:pt x="10033600" y="2706830"/>
                  <a:pt x="10021662" y="2691231"/>
                </a:cubicBezTo>
                <a:cubicBezTo>
                  <a:pt x="9978030" y="2634675"/>
                  <a:pt x="10040492" y="2527414"/>
                  <a:pt x="9904546" y="2515322"/>
                </a:cubicBezTo>
                <a:cubicBezTo>
                  <a:pt x="9887552" y="2514152"/>
                  <a:pt x="9871936" y="2502450"/>
                  <a:pt x="9885256" y="2487240"/>
                </a:cubicBezTo>
                <a:cubicBezTo>
                  <a:pt x="9931184" y="2434196"/>
                  <a:pt x="9875611" y="2437706"/>
                  <a:pt x="9842085" y="2431074"/>
                </a:cubicBezTo>
                <a:cubicBezTo>
                  <a:pt x="9801668" y="2422884"/>
                  <a:pt x="9755740" y="2446287"/>
                  <a:pt x="9718078" y="2417424"/>
                </a:cubicBezTo>
                <a:cubicBezTo>
                  <a:pt x="9726806" y="2386999"/>
                  <a:pt x="9759413" y="2387390"/>
                  <a:pt x="9782378" y="2377641"/>
                </a:cubicBezTo>
                <a:cubicBezTo>
                  <a:pt x="9849430" y="2349558"/>
                  <a:pt x="9904086" y="2316013"/>
                  <a:pt x="9907302" y="2243078"/>
                </a:cubicBezTo>
                <a:cubicBezTo>
                  <a:pt x="9909596" y="2184182"/>
                  <a:pt x="9916946" y="2132305"/>
                  <a:pt x="9824171" y="2114365"/>
                </a:cubicBezTo>
                <a:cubicBezTo>
                  <a:pt x="9785593" y="2106953"/>
                  <a:pt x="9796616" y="2064440"/>
                  <a:pt x="9818662" y="2043377"/>
                </a:cubicBezTo>
                <a:cubicBezTo>
                  <a:pt x="9858160" y="2005933"/>
                  <a:pt x="9890766" y="1956008"/>
                  <a:pt x="9958740" y="1952499"/>
                </a:cubicBezTo>
                <a:cubicBezTo>
                  <a:pt x="10000075" y="1950158"/>
                  <a:pt x="10031764" y="1934556"/>
                  <a:pt x="10064374" y="1916615"/>
                </a:cubicBezTo>
                <a:cubicBezTo>
                  <a:pt x="10087795" y="1903743"/>
                  <a:pt x="10115810" y="1892823"/>
                  <a:pt x="10113055" y="1865131"/>
                </a:cubicBezTo>
                <a:cubicBezTo>
                  <a:pt x="10110302" y="1838607"/>
                  <a:pt x="10083203" y="1827686"/>
                  <a:pt x="10055646" y="1822227"/>
                </a:cubicBezTo>
                <a:cubicBezTo>
                  <a:pt x="9963792" y="1804675"/>
                  <a:pt x="9877448" y="1778933"/>
                  <a:pt x="9800748" y="1720036"/>
                </a:cubicBezTo>
                <a:cubicBezTo>
                  <a:pt x="9851726" y="1688834"/>
                  <a:pt x="9900410" y="1666211"/>
                  <a:pt x="9938071" y="1634617"/>
                </a:cubicBezTo>
                <a:cubicBezTo>
                  <a:pt x="10029007" y="1558172"/>
                  <a:pt x="9258802" y="1317517"/>
                  <a:pt x="9220224" y="1231709"/>
                </a:cubicBezTo>
                <a:cubicBezTo>
                  <a:pt x="9208284" y="1205187"/>
                  <a:pt x="9167410" y="1177883"/>
                  <a:pt x="9133419" y="1170083"/>
                </a:cubicBezTo>
                <a:cubicBezTo>
                  <a:pt x="8974052" y="1133420"/>
                  <a:pt x="8835810" y="1051123"/>
                  <a:pt x="8672768" y="1020699"/>
                </a:cubicBezTo>
                <a:cubicBezTo>
                  <a:pt x="8518912" y="991837"/>
                  <a:pt x="8367350" y="953222"/>
                  <a:pt x="8198797" y="915000"/>
                </a:cubicBezTo>
                <a:cubicBezTo>
                  <a:pt x="8302134" y="819048"/>
                  <a:pt x="8485382" y="830361"/>
                  <a:pt x="8528095" y="691898"/>
                </a:cubicBezTo>
                <a:cubicBezTo>
                  <a:pt x="8361379" y="656013"/>
                  <a:pt x="8185937" y="696968"/>
                  <a:pt x="8025190" y="640021"/>
                </a:cubicBezTo>
                <a:cubicBezTo>
                  <a:pt x="8011411" y="634954"/>
                  <a:pt x="7992579" y="640021"/>
                  <a:pt x="7976047" y="641584"/>
                </a:cubicBezTo>
                <a:cubicBezTo>
                  <a:pt x="7644909" y="672005"/>
                  <a:pt x="7315149" y="645484"/>
                  <a:pt x="6988604" y="607260"/>
                </a:cubicBezTo>
                <a:cubicBezTo>
                  <a:pt x="6518305" y="552656"/>
                  <a:pt x="6046170" y="517941"/>
                  <a:pt x="5573116" y="493368"/>
                </a:cubicBezTo>
                <a:cubicBezTo>
                  <a:pt x="5182272" y="473086"/>
                  <a:pt x="4790511" y="464116"/>
                  <a:pt x="4401503" y="425112"/>
                </a:cubicBezTo>
                <a:cubicBezTo>
                  <a:pt x="3985401" y="383379"/>
                  <a:pt x="3569756" y="336184"/>
                  <a:pt x="3154109" y="292499"/>
                </a:cubicBezTo>
                <a:cubicBezTo>
                  <a:pt x="3135280" y="290549"/>
                  <a:pt x="3114499" y="284406"/>
                  <a:pt x="3094406" y="28396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5" descr="Green Frog Clip Art">
            <a:extLst>
              <a:ext uri="{FF2B5EF4-FFF2-40B4-BE49-F238E27FC236}">
                <a16:creationId xmlns:a16="http://schemas.microsoft.com/office/drawing/2014/main" id="{67302BB1-F2D4-4113-8FA1-FAE09C321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13732" y="908720"/>
            <a:ext cx="4516535" cy="3947786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2B1FEE-692D-49AD-9B05-161A7C3DFD2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8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260648"/>
            <a:ext cx="609600" cy="609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736EB68-F85A-4187-A2B3-214A5654DDF4}"/>
              </a:ext>
            </a:extLst>
          </p:cNvPr>
          <p:cNvSpPr/>
          <p:nvPr/>
        </p:nvSpPr>
        <p:spPr>
          <a:xfrm>
            <a:off x="3325505" y="5354317"/>
            <a:ext cx="249299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frog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1490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dmorning-how are you">
            <a:hlinkClick r:id="" action="ppaction://media"/>
            <a:extLst>
              <a:ext uri="{FF2B5EF4-FFF2-40B4-BE49-F238E27FC236}">
                <a16:creationId xmlns:a16="http://schemas.microsoft.com/office/drawing/2014/main" id="{9B2B178B-7442-4F3C-A2E9-BAA250E6EE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99184" y="3722964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1874C67-9E21-481C-82E4-28216A418B3E}"/>
              </a:ext>
            </a:extLst>
          </p:cNvPr>
          <p:cNvSpPr/>
          <p:nvPr/>
        </p:nvSpPr>
        <p:spPr>
          <a:xfrm>
            <a:off x="3371388" y="4458683"/>
            <a:ext cx="2286203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Good morning </a:t>
            </a:r>
          </a:p>
          <a:p>
            <a:pPr algn="ctr"/>
            <a:r>
              <a:rPr lang="en-GB" sz="2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dance</a:t>
            </a:r>
            <a:endParaRPr lang="en-US" sz="2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CFBD1B-F64B-4B9F-96E2-D387AA5D41EE}"/>
              </a:ext>
            </a:extLst>
          </p:cNvPr>
          <p:cNvSpPr/>
          <p:nvPr/>
        </p:nvSpPr>
        <p:spPr>
          <a:xfrm>
            <a:off x="6365683" y="4458683"/>
            <a:ext cx="2286203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Good morning </a:t>
            </a:r>
          </a:p>
          <a:p>
            <a:pPr algn="ctr"/>
            <a:r>
              <a:rPr lang="en-GB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song</a:t>
            </a:r>
            <a:endParaRPr lang="en-US" sz="2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27535D9B-5F67-494D-B570-AECAB07248B4}"/>
              </a:ext>
            </a:extLst>
          </p:cNvPr>
          <p:cNvSpPr/>
          <p:nvPr/>
        </p:nvSpPr>
        <p:spPr>
          <a:xfrm>
            <a:off x="3389103" y="273490"/>
            <a:ext cx="5521484" cy="2683930"/>
          </a:xfrm>
          <a:prstGeom prst="wedgeEllipseCallout">
            <a:avLst>
              <a:gd name="adj1" fmla="val -61850"/>
              <a:gd name="adj2" fmla="val 51777"/>
            </a:avLst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500" dirty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Do you want to sing and dance with me?</a:t>
            </a:r>
            <a:endParaRPr lang="en-US" sz="3500" dirty="0">
              <a:ln w="0"/>
              <a:solidFill>
                <a:schemeClr val="tx1"/>
              </a:solidFill>
            </a:endParaRPr>
          </a:p>
        </p:txBody>
      </p:sp>
      <p:pic>
        <p:nvPicPr>
          <p:cNvPr id="2" name="Goodmorning-song">
            <a:hlinkClick r:id="" action="ppaction://media"/>
            <a:extLst>
              <a:ext uri="{FF2B5EF4-FFF2-40B4-BE49-F238E27FC236}">
                <a16:creationId xmlns:a16="http://schemas.microsoft.com/office/drawing/2014/main" id="{589E4778-A73B-4022-A7BB-BA9489ACE9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06011" y="3680631"/>
            <a:ext cx="609600" cy="609600"/>
          </a:xfrm>
          <a:prstGeom prst="rect">
            <a:avLst/>
          </a:prstGeom>
        </p:spPr>
      </p:pic>
      <p:pic>
        <p:nvPicPr>
          <p:cNvPr id="12" name="Picture 11" descr="A person taking a selfie&#10;&#10;Description automatically generated">
            <a:extLst>
              <a:ext uri="{FF2B5EF4-FFF2-40B4-BE49-F238E27FC236}">
                <a16:creationId xmlns:a16="http://schemas.microsoft.com/office/drawing/2014/main" id="{CA0D3A22-FDFC-41ED-9130-ED15BE9B878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0"/>
          <a:stretch/>
        </p:blipFill>
        <p:spPr>
          <a:xfrm flipH="1">
            <a:off x="87177" y="976436"/>
            <a:ext cx="2777047" cy="3063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E091C4F-8A40-4E4D-ADD2-8023357713DA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108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71422" y="273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7583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43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00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0" grpId="0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itch clipart - Clip Art Library">
            <a:extLst>
              <a:ext uri="{FF2B5EF4-FFF2-40B4-BE49-F238E27FC236}">
                <a16:creationId xmlns:a16="http://schemas.microsoft.com/office/drawing/2014/main" id="{131CB290-A645-4145-B944-441C2091B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7146" y="139079"/>
            <a:ext cx="1664113" cy="182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urple glitter dust transparent background - Clip Art Library">
            <a:extLst>
              <a:ext uri="{FF2B5EF4-FFF2-40B4-BE49-F238E27FC236}">
                <a16:creationId xmlns:a16="http://schemas.microsoft.com/office/drawing/2014/main" id="{F29B369C-58CC-42B7-8409-9DCF95ECF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516" y="260648"/>
            <a:ext cx="2204864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76E8F6C-9189-4ABE-A0BD-7685E315F360}"/>
              </a:ext>
            </a:extLst>
          </p:cNvPr>
          <p:cNvGrpSpPr/>
          <p:nvPr/>
        </p:nvGrpSpPr>
        <p:grpSpPr>
          <a:xfrm>
            <a:off x="-9457" y="2312781"/>
            <a:ext cx="9079831" cy="4494761"/>
            <a:chOff x="-9457" y="2312781"/>
            <a:chExt cx="9079831" cy="4494761"/>
          </a:xfrm>
        </p:grpSpPr>
        <p:pic>
          <p:nvPicPr>
            <p:cNvPr id="27" name="Picture 5" descr="Cardinal Clipart Image: Red Cardinal Bird">
              <a:hlinkClick r:id="rId5"/>
              <a:extLst>
                <a:ext uri="{FF2B5EF4-FFF2-40B4-BE49-F238E27FC236}">
                  <a16:creationId xmlns:a16="http://schemas.microsoft.com/office/drawing/2014/main" id="{B836C9CC-862B-4839-B5F8-7F72107E8E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025410" y="2618742"/>
              <a:ext cx="1550920" cy="1049979"/>
            </a:xfrm>
            <a:prstGeom prst="rect">
              <a:avLst/>
            </a:prstGeom>
          </p:spPr>
        </p:pic>
        <p:pic>
          <p:nvPicPr>
            <p:cNvPr id="28" name="Picture 5" descr="Green Frog Clip Art">
              <a:extLst>
                <a:ext uri="{FF2B5EF4-FFF2-40B4-BE49-F238E27FC236}">
                  <a16:creationId xmlns:a16="http://schemas.microsoft.com/office/drawing/2014/main" id="{6DD2AFF5-1A31-4C60-B95D-CEA0291B5B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7881137" y="2405306"/>
              <a:ext cx="1121410" cy="982835"/>
            </a:xfrm>
            <a:prstGeom prst="rect">
              <a:avLst/>
            </a:prstGeom>
          </p:spPr>
        </p:pic>
        <p:pic>
          <p:nvPicPr>
            <p:cNvPr id="29" name="Picture 5" descr="Goldfish Clip Art">
              <a:extLst>
                <a:ext uri="{FF2B5EF4-FFF2-40B4-BE49-F238E27FC236}">
                  <a16:creationId xmlns:a16="http://schemas.microsoft.com/office/drawing/2014/main" id="{A634945E-A728-4B9E-AB58-EC0C030FC7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533453" y="4885826"/>
              <a:ext cx="1386768" cy="1065170"/>
            </a:xfrm>
            <a:prstGeom prst="rect">
              <a:avLst/>
            </a:prstGeom>
          </p:spPr>
        </p:pic>
        <p:pic>
          <p:nvPicPr>
            <p:cNvPr id="30" name="Picture 2" descr="Lion 20clipart | Clipart library - Free Clipart Images">
              <a:extLst>
                <a:ext uri="{FF2B5EF4-FFF2-40B4-BE49-F238E27FC236}">
                  <a16:creationId xmlns:a16="http://schemas.microsoft.com/office/drawing/2014/main" id="{DDA70D60-1EFB-41F1-B8C5-8124D13C25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725" y="2510768"/>
              <a:ext cx="1619251" cy="1452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alligator clipart - Clip Art Library">
              <a:extLst>
                <a:ext uri="{FF2B5EF4-FFF2-40B4-BE49-F238E27FC236}">
                  <a16:creationId xmlns:a16="http://schemas.microsoft.com/office/drawing/2014/main" id="{3E54D607-F22B-4D92-981A-A7AFD7905D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6581" y="2405306"/>
              <a:ext cx="2010837" cy="1338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Free Hippo Cliparts, Download Free Clip Art, Free Clip Art on ...">
              <a:extLst>
                <a:ext uri="{FF2B5EF4-FFF2-40B4-BE49-F238E27FC236}">
                  <a16:creationId xmlns:a16="http://schemas.microsoft.com/office/drawing/2014/main" id="{39993EF1-B11C-4BC2-A796-CD57458FD9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584" y="2312781"/>
              <a:ext cx="1839387" cy="1623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monkey clipart - Clip Art Library">
              <a:extLst>
                <a:ext uri="{FF2B5EF4-FFF2-40B4-BE49-F238E27FC236}">
                  <a16:creationId xmlns:a16="http://schemas.microsoft.com/office/drawing/2014/main" id="{CA6A119D-2033-48CD-B8C8-7153AC763E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91" y="4531402"/>
              <a:ext cx="1572765" cy="1774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giraffe clipart - Clip Art Library">
              <a:extLst>
                <a:ext uri="{FF2B5EF4-FFF2-40B4-BE49-F238E27FC236}">
                  <a16:creationId xmlns:a16="http://schemas.microsoft.com/office/drawing/2014/main" id="{68AF3B92-F1E8-43D2-AF4D-05B8135074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1457" y="4131687"/>
              <a:ext cx="1487818" cy="1986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Gorilla Drawing Terk Cartoon - gorilla vector png download - 678 ...">
              <a:extLst>
                <a:ext uri="{FF2B5EF4-FFF2-40B4-BE49-F238E27FC236}">
                  <a16:creationId xmlns:a16="http://schemas.microsoft.com/office/drawing/2014/main" id="{BAF379A3-5712-449A-8C22-47D47D270E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0403" y="4606552"/>
              <a:ext cx="1836750" cy="16215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Free Microsoft Cliparts Tigers, Download Free Clip Art, Free Clip ...">
              <a:extLst>
                <a:ext uri="{FF2B5EF4-FFF2-40B4-BE49-F238E27FC236}">
                  <a16:creationId xmlns:a16="http://schemas.microsoft.com/office/drawing/2014/main" id="{4D2D0AC6-0207-43A4-8281-A5CE63C054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7909" y="4341731"/>
              <a:ext cx="2333637" cy="1802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D445341-5F8E-4F88-B0BF-C5D96BA9353D}"/>
                </a:ext>
              </a:extLst>
            </p:cNvPr>
            <p:cNvSpPr/>
            <p:nvPr/>
          </p:nvSpPr>
          <p:spPr>
            <a:xfrm>
              <a:off x="312511" y="3653432"/>
              <a:ext cx="1172116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lion</a:t>
              </a:r>
              <a:endPara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0C0340A-FB4E-44E7-968D-6CBBED1D0CD3}"/>
                </a:ext>
              </a:extLst>
            </p:cNvPr>
            <p:cNvSpPr/>
            <p:nvPr/>
          </p:nvSpPr>
          <p:spPr>
            <a:xfrm>
              <a:off x="1791729" y="3477379"/>
              <a:ext cx="128112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b</a:t>
              </a:r>
              <a:r>
                <a:rPr lang="en-US" sz="44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ird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9023A18-7588-4F55-A8B1-0EAE3FFF3D80}"/>
                </a:ext>
              </a:extLst>
            </p:cNvPr>
            <p:cNvSpPr/>
            <p:nvPr/>
          </p:nvSpPr>
          <p:spPr>
            <a:xfrm>
              <a:off x="3187877" y="3481867"/>
              <a:ext cx="2589170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c</a:t>
              </a:r>
              <a:r>
                <a:rPr lang="en-US" sz="44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rocodile</a:t>
              </a:r>
              <a:endPara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625555C-064F-4FF1-9104-555C26A5998A}"/>
                </a:ext>
              </a:extLst>
            </p:cNvPr>
            <p:cNvSpPr/>
            <p:nvPr/>
          </p:nvSpPr>
          <p:spPr>
            <a:xfrm>
              <a:off x="-9457" y="6096984"/>
              <a:ext cx="1970411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0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m</a:t>
              </a:r>
              <a:r>
                <a:rPr lang="en-US" sz="40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onkey</a:t>
              </a:r>
              <a:endPara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A8F0586-3DA5-49A0-839D-D1ABB045E2E5}"/>
                </a:ext>
              </a:extLst>
            </p:cNvPr>
            <p:cNvSpPr/>
            <p:nvPr/>
          </p:nvSpPr>
          <p:spPr>
            <a:xfrm>
              <a:off x="7731546" y="3551953"/>
              <a:ext cx="1338828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f</a:t>
              </a:r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rog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37B5C6C-FE37-49A7-B07C-9F32D4088E91}"/>
                </a:ext>
              </a:extLst>
            </p:cNvPr>
            <p:cNvSpPr/>
            <p:nvPr/>
          </p:nvSpPr>
          <p:spPr>
            <a:xfrm>
              <a:off x="6000649" y="3551954"/>
              <a:ext cx="1568058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hippo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0755798-1E51-4162-82EA-57B7CC634577}"/>
                </a:ext>
              </a:extLst>
            </p:cNvPr>
            <p:cNvSpPr/>
            <p:nvPr/>
          </p:nvSpPr>
          <p:spPr>
            <a:xfrm>
              <a:off x="1863555" y="6138270"/>
              <a:ext cx="1763623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36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g</a:t>
              </a:r>
              <a:r>
                <a:rPr lang="en-US" sz="36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iraffe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8566B82-D627-40BD-99DE-17FB50857851}"/>
                </a:ext>
              </a:extLst>
            </p:cNvPr>
            <p:cNvSpPr/>
            <p:nvPr/>
          </p:nvSpPr>
          <p:spPr>
            <a:xfrm>
              <a:off x="3812048" y="6038101"/>
              <a:ext cx="1832553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g</a:t>
              </a:r>
              <a:r>
                <a:rPr lang="en-US" sz="44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orilla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A389F73D-9607-4C9F-816C-274DCD6863F4}"/>
                </a:ext>
              </a:extLst>
            </p:cNvPr>
            <p:cNvSpPr/>
            <p:nvPr/>
          </p:nvSpPr>
          <p:spPr>
            <a:xfrm>
              <a:off x="5876246" y="6020253"/>
              <a:ext cx="1495922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t</a:t>
              </a:r>
              <a:r>
                <a:rPr lang="en-US" sz="44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iger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BE95907-FE98-4061-B4A1-6A6E76FDC0A8}"/>
                </a:ext>
              </a:extLst>
            </p:cNvPr>
            <p:cNvSpPr/>
            <p:nvPr/>
          </p:nvSpPr>
          <p:spPr>
            <a:xfrm>
              <a:off x="7731546" y="6021697"/>
              <a:ext cx="1229824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f</a:t>
              </a:r>
              <a:r>
                <a:rPr lang="en-US" sz="44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ish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02606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witch clipart - Clip Art Library">
            <a:extLst>
              <a:ext uri="{FF2B5EF4-FFF2-40B4-BE49-F238E27FC236}">
                <a16:creationId xmlns:a16="http://schemas.microsoft.com/office/drawing/2014/main" id="{A84C54B7-0D8B-4377-AB6A-B29A60160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84" y="0"/>
            <a:ext cx="2191816" cy="233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4E4654FE-9745-4C99-A37D-F2484500ED94}"/>
              </a:ext>
            </a:extLst>
          </p:cNvPr>
          <p:cNvSpPr/>
          <p:nvPr/>
        </p:nvSpPr>
        <p:spPr>
          <a:xfrm>
            <a:off x="251520" y="-9055"/>
            <a:ext cx="5037830" cy="1345706"/>
          </a:xfrm>
          <a:prstGeom prst="wedgeEllipseCallout">
            <a:avLst>
              <a:gd name="adj1" fmla="val 87449"/>
              <a:gd name="adj2" fmla="val 2959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Comic Sans MS" panose="030F0702030302020204" pitchFamily="66" charset="0"/>
              </a:rPr>
              <a:t>What is missing?</a:t>
            </a:r>
            <a:endParaRPr lang="el-GR" sz="3000" b="1" dirty="0">
              <a:latin typeface="Comic Sans MS" panose="030F0702030302020204" pitchFamily="66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F685155-0D36-4035-BCB4-8B9B092FE67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2708" y="1916832"/>
            <a:ext cx="609600" cy="60960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5926FA10-DDB1-4320-97C0-C935790DD3EA}"/>
              </a:ext>
            </a:extLst>
          </p:cNvPr>
          <p:cNvGrpSpPr/>
          <p:nvPr/>
        </p:nvGrpSpPr>
        <p:grpSpPr>
          <a:xfrm>
            <a:off x="115725" y="2312781"/>
            <a:ext cx="8954649" cy="4494761"/>
            <a:chOff x="115725" y="2312781"/>
            <a:chExt cx="8954649" cy="4494761"/>
          </a:xfrm>
        </p:grpSpPr>
        <p:pic>
          <p:nvPicPr>
            <p:cNvPr id="30" name="Picture 5" descr="Cardinal Clipart Image: Red Cardinal Bird">
              <a:hlinkClick r:id="rId6"/>
              <a:extLst>
                <a:ext uri="{FF2B5EF4-FFF2-40B4-BE49-F238E27FC236}">
                  <a16:creationId xmlns:a16="http://schemas.microsoft.com/office/drawing/2014/main" id="{4325BC33-2955-4B26-8CFF-F745A8BBC6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025410" y="2618742"/>
              <a:ext cx="1550920" cy="1049979"/>
            </a:xfrm>
            <a:prstGeom prst="rect">
              <a:avLst/>
            </a:prstGeom>
          </p:spPr>
        </p:pic>
        <p:pic>
          <p:nvPicPr>
            <p:cNvPr id="31" name="Picture 5" descr="Green Frog Clip Art">
              <a:extLst>
                <a:ext uri="{FF2B5EF4-FFF2-40B4-BE49-F238E27FC236}">
                  <a16:creationId xmlns:a16="http://schemas.microsoft.com/office/drawing/2014/main" id="{F99C3323-8AB3-4E60-B0A8-A49C64F879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7881137" y="2405306"/>
              <a:ext cx="1121410" cy="982835"/>
            </a:xfrm>
            <a:prstGeom prst="rect">
              <a:avLst/>
            </a:prstGeom>
          </p:spPr>
        </p:pic>
        <p:pic>
          <p:nvPicPr>
            <p:cNvPr id="32" name="Picture 5" descr="Goldfish Clip Art">
              <a:extLst>
                <a:ext uri="{FF2B5EF4-FFF2-40B4-BE49-F238E27FC236}">
                  <a16:creationId xmlns:a16="http://schemas.microsoft.com/office/drawing/2014/main" id="{81DF9FE3-0345-4562-86DB-15845AAFB3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533453" y="4885826"/>
              <a:ext cx="1386768" cy="1065170"/>
            </a:xfrm>
            <a:prstGeom prst="rect">
              <a:avLst/>
            </a:prstGeom>
          </p:spPr>
        </p:pic>
        <p:pic>
          <p:nvPicPr>
            <p:cNvPr id="33" name="Picture 2" descr="Lion 20clipart | Clipart library - Free Clipart Images">
              <a:extLst>
                <a:ext uri="{FF2B5EF4-FFF2-40B4-BE49-F238E27FC236}">
                  <a16:creationId xmlns:a16="http://schemas.microsoft.com/office/drawing/2014/main" id="{D7E743AD-8529-4576-96AA-021F20930B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725" y="2510768"/>
              <a:ext cx="1619251" cy="1452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alligator clipart - Clip Art Library">
              <a:extLst>
                <a:ext uri="{FF2B5EF4-FFF2-40B4-BE49-F238E27FC236}">
                  <a16:creationId xmlns:a16="http://schemas.microsoft.com/office/drawing/2014/main" id="{DE855F52-DE8B-4706-8FB0-F8C1E844D1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6581" y="2405306"/>
              <a:ext cx="2010837" cy="1338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Free Hippo Cliparts, Download Free Clip Art, Free Clip Art on ...">
              <a:extLst>
                <a:ext uri="{FF2B5EF4-FFF2-40B4-BE49-F238E27FC236}">
                  <a16:creationId xmlns:a16="http://schemas.microsoft.com/office/drawing/2014/main" id="{FD7E5A3D-42A6-43D2-A5A9-6A25D4939E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584" y="2312781"/>
              <a:ext cx="1839387" cy="1623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giraffe clipart - Clip Art Library">
              <a:extLst>
                <a:ext uri="{FF2B5EF4-FFF2-40B4-BE49-F238E27FC236}">
                  <a16:creationId xmlns:a16="http://schemas.microsoft.com/office/drawing/2014/main" id="{D78A096D-0C61-4013-95E4-DC2157B52B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1457" y="4131687"/>
              <a:ext cx="1487818" cy="1986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Gorilla Drawing Terk Cartoon - gorilla vector png download - 678 ...">
              <a:extLst>
                <a:ext uri="{FF2B5EF4-FFF2-40B4-BE49-F238E27FC236}">
                  <a16:creationId xmlns:a16="http://schemas.microsoft.com/office/drawing/2014/main" id="{D525F927-C2D2-497F-936B-7161D5A6DF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0403" y="4606552"/>
              <a:ext cx="1836750" cy="16215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Free Microsoft Cliparts Tigers, Download Free Clip Art, Free Clip ...">
              <a:extLst>
                <a:ext uri="{FF2B5EF4-FFF2-40B4-BE49-F238E27FC236}">
                  <a16:creationId xmlns:a16="http://schemas.microsoft.com/office/drawing/2014/main" id="{52BD49A4-644A-475E-AAD1-EBA544846D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7909" y="4341731"/>
              <a:ext cx="2333637" cy="1802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316CB68-C63F-47B3-A0FF-D6710105E8C3}"/>
                </a:ext>
              </a:extLst>
            </p:cNvPr>
            <p:cNvSpPr/>
            <p:nvPr/>
          </p:nvSpPr>
          <p:spPr>
            <a:xfrm>
              <a:off x="312511" y="3653432"/>
              <a:ext cx="1172116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lion</a:t>
              </a:r>
              <a:endPara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FBBC637-BB12-4872-A6A3-A9E2CA1439BF}"/>
                </a:ext>
              </a:extLst>
            </p:cNvPr>
            <p:cNvSpPr/>
            <p:nvPr/>
          </p:nvSpPr>
          <p:spPr>
            <a:xfrm>
              <a:off x="1791729" y="3477379"/>
              <a:ext cx="128112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b</a:t>
              </a:r>
              <a:r>
                <a:rPr lang="en-US" sz="44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ird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8464474-7AEB-42F1-9B44-4A82349D3141}"/>
                </a:ext>
              </a:extLst>
            </p:cNvPr>
            <p:cNvSpPr/>
            <p:nvPr/>
          </p:nvSpPr>
          <p:spPr>
            <a:xfrm>
              <a:off x="3187877" y="3481867"/>
              <a:ext cx="2589170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c</a:t>
              </a:r>
              <a:r>
                <a:rPr lang="en-US" sz="44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rocodile</a:t>
              </a:r>
              <a:endPara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1079DB0-4AC5-4585-A4A8-BBFB303B6D27}"/>
                </a:ext>
              </a:extLst>
            </p:cNvPr>
            <p:cNvSpPr/>
            <p:nvPr/>
          </p:nvSpPr>
          <p:spPr>
            <a:xfrm>
              <a:off x="7731546" y="3551953"/>
              <a:ext cx="1338828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f</a:t>
              </a:r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rog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71B3E06-2C18-47FB-8848-98C076FB22C6}"/>
                </a:ext>
              </a:extLst>
            </p:cNvPr>
            <p:cNvSpPr/>
            <p:nvPr/>
          </p:nvSpPr>
          <p:spPr>
            <a:xfrm>
              <a:off x="6000649" y="3551954"/>
              <a:ext cx="1568058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hippo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421A176-07E2-480E-9238-2D5E5019FB39}"/>
                </a:ext>
              </a:extLst>
            </p:cNvPr>
            <p:cNvSpPr/>
            <p:nvPr/>
          </p:nvSpPr>
          <p:spPr>
            <a:xfrm>
              <a:off x="1863555" y="6138270"/>
              <a:ext cx="1763623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36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g</a:t>
              </a:r>
              <a:r>
                <a:rPr lang="en-US" sz="36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iraffe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2C861E3-36F3-4418-AD14-F528F491C806}"/>
                </a:ext>
              </a:extLst>
            </p:cNvPr>
            <p:cNvSpPr/>
            <p:nvPr/>
          </p:nvSpPr>
          <p:spPr>
            <a:xfrm>
              <a:off x="3812048" y="6038101"/>
              <a:ext cx="1832553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g</a:t>
              </a:r>
              <a:r>
                <a:rPr lang="en-US" sz="44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orilla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0449AFD-F50B-410D-9977-75AACD992617}"/>
                </a:ext>
              </a:extLst>
            </p:cNvPr>
            <p:cNvSpPr/>
            <p:nvPr/>
          </p:nvSpPr>
          <p:spPr>
            <a:xfrm>
              <a:off x="5876246" y="6020253"/>
              <a:ext cx="1495922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t</a:t>
              </a:r>
              <a:r>
                <a:rPr lang="en-US" sz="44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iger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3C6E88F-0F80-42DF-B707-4F069500905D}"/>
                </a:ext>
              </a:extLst>
            </p:cNvPr>
            <p:cNvSpPr/>
            <p:nvPr/>
          </p:nvSpPr>
          <p:spPr>
            <a:xfrm>
              <a:off x="7731546" y="6021697"/>
              <a:ext cx="1229824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f</a:t>
              </a:r>
              <a:r>
                <a:rPr lang="en-US" sz="44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ish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96030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0">
            <a:extLst>
              <a:ext uri="{FF2B5EF4-FFF2-40B4-BE49-F238E27FC236}">
                <a16:creationId xmlns:a16="http://schemas.microsoft.com/office/drawing/2014/main" id="{7BDAC5B6-20CE-447F-8BA1-F2274AC7A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12">
            <a:extLst>
              <a:ext uri="{FF2B5EF4-FFF2-40B4-BE49-F238E27FC236}">
                <a16:creationId xmlns:a16="http://schemas.microsoft.com/office/drawing/2014/main" id="{D1D22B31-BF8F-446B-9009-8A251FB17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custGeom>
            <a:avLst/>
            <a:gdLst>
              <a:gd name="connsiteX0" fmla="*/ 3094406 w 12192000"/>
              <a:gd name="connsiteY0" fmla="*/ 283966 h 6858000"/>
              <a:gd name="connsiteX1" fmla="*/ 3038833 w 12192000"/>
              <a:gd name="connsiteY1" fmla="*/ 309661 h 6858000"/>
              <a:gd name="connsiteX2" fmla="*/ 3348384 w 12192000"/>
              <a:gd name="connsiteY2" fmla="*/ 406000 h 6858000"/>
              <a:gd name="connsiteX3" fmla="*/ 2864309 w 12192000"/>
              <a:gd name="connsiteY3" fmla="*/ 355295 h 6858000"/>
              <a:gd name="connsiteX4" fmla="*/ 2856039 w 12192000"/>
              <a:gd name="connsiteY4" fmla="*/ 388058 h 6858000"/>
              <a:gd name="connsiteX5" fmla="*/ 3405794 w 12192000"/>
              <a:gd name="connsiteY5" fmla="*/ 512089 h 6858000"/>
              <a:gd name="connsiteX6" fmla="*/ 3356651 w 12192000"/>
              <a:gd name="connsiteY6" fmla="*/ 531204 h 6858000"/>
              <a:gd name="connsiteX7" fmla="*/ 3064552 w 12192000"/>
              <a:gd name="connsiteY7" fmla="*/ 483228 h 6858000"/>
              <a:gd name="connsiteX8" fmla="*/ 3005765 w 12192000"/>
              <a:gd name="connsiteY8" fmla="*/ 495708 h 6858000"/>
              <a:gd name="connsiteX9" fmla="*/ 3034700 w 12192000"/>
              <a:gd name="connsiteY9" fmla="*/ 553823 h 6858000"/>
              <a:gd name="connsiteX10" fmla="*/ 3161459 w 12192000"/>
              <a:gd name="connsiteY10" fmla="*/ 576445 h 6858000"/>
              <a:gd name="connsiteX11" fmla="*/ 3358949 w 12192000"/>
              <a:gd name="connsiteY11" fmla="*/ 712961 h 6858000"/>
              <a:gd name="connsiteX12" fmla="*/ 3059960 w 12192000"/>
              <a:gd name="connsiteY12" fmla="*/ 696576 h 6858000"/>
              <a:gd name="connsiteX13" fmla="*/ 3007143 w 12192000"/>
              <a:gd name="connsiteY13" fmla="*/ 729732 h 6858000"/>
              <a:gd name="connsiteX14" fmla="*/ 2986935 w 12192000"/>
              <a:gd name="connsiteY14" fmla="*/ 772635 h 6858000"/>
              <a:gd name="connsiteX15" fmla="*/ 2871197 w 12192000"/>
              <a:gd name="connsiteY15" fmla="*/ 808127 h 6858000"/>
              <a:gd name="connsiteX16" fmla="*/ 3053071 w 12192000"/>
              <a:gd name="connsiteY16" fmla="*/ 847913 h 6858000"/>
              <a:gd name="connsiteX17" fmla="*/ 2858796 w 12192000"/>
              <a:gd name="connsiteY17" fmla="*/ 847913 h 6858000"/>
              <a:gd name="connsiteX18" fmla="*/ 2635588 w 12192000"/>
              <a:gd name="connsiteY18" fmla="*/ 820611 h 6858000"/>
              <a:gd name="connsiteX19" fmla="*/ 2397683 w 12192000"/>
              <a:gd name="connsiteY19" fmla="*/ 829190 h 6858000"/>
              <a:gd name="connsiteX20" fmla="*/ 1921874 w 12192000"/>
              <a:gd name="connsiteY20" fmla="*/ 778877 h 6858000"/>
              <a:gd name="connsiteX21" fmla="*/ 1695450 w 12192000"/>
              <a:gd name="connsiteY21" fmla="*/ 782386 h 6858000"/>
              <a:gd name="connsiteX22" fmla="*/ 2954324 w 12192000"/>
              <a:gd name="connsiteY22" fmla="*/ 1120940 h 6858000"/>
              <a:gd name="connsiteX23" fmla="*/ 2890028 w 12192000"/>
              <a:gd name="connsiteY23" fmla="*/ 1195435 h 6858000"/>
              <a:gd name="connsiteX24" fmla="*/ 3153652 w 12192000"/>
              <a:gd name="connsiteY24" fmla="*/ 1276563 h 6858000"/>
              <a:gd name="connsiteX25" fmla="*/ 3218410 w 12192000"/>
              <a:gd name="connsiteY25" fmla="*/ 1356911 h 6858000"/>
              <a:gd name="connsiteX26" fmla="*/ 3137118 w 12192000"/>
              <a:gd name="connsiteY26" fmla="*/ 1349891 h 6858000"/>
              <a:gd name="connsiteX27" fmla="*/ 3067309 w 12192000"/>
              <a:gd name="connsiteY27" fmla="*/ 1365102 h 6858000"/>
              <a:gd name="connsiteX28" fmla="*/ 3096243 w 12192000"/>
              <a:gd name="connsiteY28" fmla="*/ 1467292 h 6858000"/>
              <a:gd name="connsiteX29" fmla="*/ 3468716 w 12192000"/>
              <a:gd name="connsiteY29" fmla="*/ 1599125 h 6858000"/>
              <a:gd name="connsiteX30" fmla="*/ 3502241 w 12192000"/>
              <a:gd name="connsiteY30" fmla="*/ 1642029 h 6858000"/>
              <a:gd name="connsiteX31" fmla="*/ 3457692 w 12192000"/>
              <a:gd name="connsiteY31" fmla="*/ 1672453 h 6858000"/>
              <a:gd name="connsiteX32" fmla="*/ 3337362 w 12192000"/>
              <a:gd name="connsiteY32" fmla="*/ 1688053 h 6858000"/>
              <a:gd name="connsiteX33" fmla="*/ 3505915 w 12192000"/>
              <a:gd name="connsiteY33" fmla="*/ 1834318 h 6858000"/>
              <a:gd name="connsiteX34" fmla="*/ 3567458 w 12192000"/>
              <a:gd name="connsiteY34" fmla="*/ 1874880 h 6858000"/>
              <a:gd name="connsiteX35" fmla="*/ 3672634 w 12192000"/>
              <a:gd name="connsiteY35" fmla="*/ 1937678 h 6858000"/>
              <a:gd name="connsiteX36" fmla="*/ 3674470 w 12192000"/>
              <a:gd name="connsiteY36" fmla="*/ 1956789 h 6858000"/>
              <a:gd name="connsiteX37" fmla="*/ 3531176 w 12192000"/>
              <a:gd name="connsiteY37" fmla="*/ 2024266 h 6858000"/>
              <a:gd name="connsiteX38" fmla="*/ 3272604 w 12192000"/>
              <a:gd name="connsiteY38" fmla="*/ 2005933 h 6858000"/>
              <a:gd name="connsiteX39" fmla="*/ 3654720 w 12192000"/>
              <a:gd name="connsiteY39" fmla="*/ 2106564 h 6858000"/>
              <a:gd name="connsiteX40" fmla="*/ 2417892 w 12192000"/>
              <a:gd name="connsiteY40" fmla="*/ 1866690 h 6858000"/>
              <a:gd name="connsiteX41" fmla="*/ 2496888 w 12192000"/>
              <a:gd name="connsiteY41" fmla="*/ 1929487 h 6858000"/>
              <a:gd name="connsiteX42" fmla="*/ 2929526 w 12192000"/>
              <a:gd name="connsiteY42" fmla="*/ 2094862 h 6858000"/>
              <a:gd name="connsiteX43" fmla="*/ 3052152 w 12192000"/>
              <a:gd name="connsiteY43" fmla="*/ 2198613 h 6858000"/>
              <a:gd name="connsiteX44" fmla="*/ 3180748 w 12192000"/>
              <a:gd name="connsiteY44" fmla="*/ 2255948 h 6858000"/>
              <a:gd name="connsiteX45" fmla="*/ 3361244 w 12192000"/>
              <a:gd name="connsiteY45" fmla="*/ 2254777 h 6858000"/>
              <a:gd name="connsiteX46" fmla="*/ 3489382 w 12192000"/>
              <a:gd name="connsiteY46" fmla="*/ 2342926 h 6858000"/>
              <a:gd name="connsiteX47" fmla="*/ 3355733 w 12192000"/>
              <a:gd name="connsiteY47" fmla="*/ 2361649 h 6858000"/>
              <a:gd name="connsiteX48" fmla="*/ 3199121 w 12192000"/>
              <a:gd name="connsiteY48" fmla="*/ 2347216 h 6858000"/>
              <a:gd name="connsiteX49" fmla="*/ 2861091 w 12192000"/>
              <a:gd name="connsiteY49" fmla="*/ 2351896 h 6858000"/>
              <a:gd name="connsiteX50" fmla="*/ 2667278 w 12192000"/>
              <a:gd name="connsiteY50" fmla="*/ 2369058 h 6858000"/>
              <a:gd name="connsiteX51" fmla="*/ 2221781 w 12192000"/>
              <a:gd name="connsiteY51" fmla="*/ 2339805 h 6858000"/>
              <a:gd name="connsiteX52" fmla="*/ 2247961 w 12192000"/>
              <a:gd name="connsiteY52" fmla="*/ 2414693 h 6858000"/>
              <a:gd name="connsiteX53" fmla="*/ 2231425 w 12192000"/>
              <a:gd name="connsiteY53" fmla="*/ 2479828 h 6858000"/>
              <a:gd name="connsiteX54" fmla="*/ 2224996 w 12192000"/>
              <a:gd name="connsiteY54" fmla="*/ 2621414 h 6858000"/>
              <a:gd name="connsiteX55" fmla="*/ 2229131 w 12192000"/>
              <a:gd name="connsiteY55" fmla="*/ 2644426 h 6858000"/>
              <a:gd name="connsiteX56" fmla="*/ 2129466 w 12192000"/>
              <a:gd name="connsiteY56" fmla="*/ 2659247 h 6858000"/>
              <a:gd name="connsiteX57" fmla="*/ 2723312 w 12192000"/>
              <a:gd name="connsiteY57" fmla="*/ 2953726 h 6858000"/>
              <a:gd name="connsiteX58" fmla="*/ 2326496 w 12192000"/>
              <a:gd name="connsiteY58" fmla="*/ 2878838 h 6858000"/>
              <a:gd name="connsiteX59" fmla="*/ 2272759 w 12192000"/>
              <a:gd name="connsiteY59" fmla="*/ 3002480 h 6858000"/>
              <a:gd name="connsiteX60" fmla="*/ 2459226 w 12192000"/>
              <a:gd name="connsiteY60" fmla="*/ 3112471 h 6858000"/>
              <a:gd name="connsiteX61" fmla="*/ 2528117 w 12192000"/>
              <a:gd name="connsiteY61" fmla="*/ 3330111 h 6858000"/>
              <a:gd name="connsiteX62" fmla="*/ 2494590 w 12192000"/>
              <a:gd name="connsiteY62" fmla="*/ 3529029 h 6858000"/>
              <a:gd name="connsiteX63" fmla="*/ 2414677 w 12192000"/>
              <a:gd name="connsiteY63" fmla="*/ 3592215 h 6858000"/>
              <a:gd name="connsiteX64" fmla="*/ 2298940 w 12192000"/>
              <a:gd name="connsiteY64" fmla="*/ 3705716 h 6858000"/>
              <a:gd name="connsiteX65" fmla="*/ 2227294 w 12192000"/>
              <a:gd name="connsiteY65" fmla="*/ 3775921 h 6858000"/>
              <a:gd name="connsiteX66" fmla="*/ 1978366 w 12192000"/>
              <a:gd name="connsiteY66" fmla="*/ 3748620 h 6858000"/>
              <a:gd name="connsiteX67" fmla="*/ 2310421 w 12192000"/>
              <a:gd name="connsiteY67" fmla="*/ 3926868 h 6858000"/>
              <a:gd name="connsiteX68" fmla="*/ 2041285 w 12192000"/>
              <a:gd name="connsiteY68" fmla="*/ 3904635 h 6858000"/>
              <a:gd name="connsiteX69" fmla="*/ 1953565 w 12192000"/>
              <a:gd name="connsiteY69" fmla="*/ 3917116 h 6858000"/>
              <a:gd name="connsiteX70" fmla="*/ 2003623 w 12192000"/>
              <a:gd name="connsiteY70" fmla="*/ 3974842 h 6858000"/>
              <a:gd name="connsiteX71" fmla="*/ 2201114 w 12192000"/>
              <a:gd name="connsiteY71" fmla="*/ 4072742 h 6858000"/>
              <a:gd name="connsiteX72" fmla="*/ 2608032 w 12192000"/>
              <a:gd name="connsiteY72" fmla="*/ 4337967 h 6858000"/>
              <a:gd name="connsiteX73" fmla="*/ 2213973 w 12192000"/>
              <a:gd name="connsiteY73" fmla="*/ 4216277 h 6858000"/>
              <a:gd name="connsiteX74" fmla="*/ 2629158 w 12192000"/>
              <a:gd name="connsiteY74" fmla="*/ 4488911 h 6858000"/>
              <a:gd name="connsiteX75" fmla="*/ 2721471 w 12192000"/>
              <a:gd name="connsiteY75" fmla="*/ 4579399 h 6858000"/>
              <a:gd name="connsiteX76" fmla="*/ 2907939 w 12192000"/>
              <a:gd name="connsiteY76" fmla="*/ 4804062 h 6858000"/>
              <a:gd name="connsiteX77" fmla="*/ 2898753 w 12192000"/>
              <a:gd name="connsiteY77" fmla="*/ 4829414 h 6858000"/>
              <a:gd name="connsiteX78" fmla="*/ 2683352 w 12192000"/>
              <a:gd name="connsiteY78" fmla="*/ 4793141 h 6858000"/>
              <a:gd name="connsiteX79" fmla="*/ 2962594 w 12192000"/>
              <a:gd name="connsiteY79" fmla="*/ 4981920 h 6858000"/>
              <a:gd name="connsiteX80" fmla="*/ 3251019 w 12192000"/>
              <a:gd name="connsiteY80" fmla="*/ 5127012 h 6858000"/>
              <a:gd name="connsiteX81" fmla="*/ 3046180 w 12192000"/>
              <a:gd name="connsiteY81" fmla="*/ 5104781 h 6858000"/>
              <a:gd name="connsiteX82" fmla="*/ 2764646 w 12192000"/>
              <a:gd name="connsiteY82" fmla="*/ 5021703 h 6858000"/>
              <a:gd name="connsiteX83" fmla="*/ 2666820 w 12192000"/>
              <a:gd name="connsiteY83" fmla="*/ 5052905 h 6858000"/>
              <a:gd name="connsiteX84" fmla="*/ 2933657 w 12192000"/>
              <a:gd name="connsiteY84" fmla="*/ 5190198 h 6858000"/>
              <a:gd name="connsiteX85" fmla="*/ 3086598 w 12192000"/>
              <a:gd name="connsiteY85" fmla="*/ 5253776 h 6858000"/>
              <a:gd name="connsiteX86" fmla="*/ 3147680 w 12192000"/>
              <a:gd name="connsiteY86" fmla="*/ 5302531 h 6858000"/>
              <a:gd name="connsiteX87" fmla="*/ 3322204 w 12192000"/>
              <a:gd name="connsiteY87" fmla="*/ 5476487 h 6858000"/>
              <a:gd name="connsiteX88" fmla="*/ 3834758 w 12192000"/>
              <a:gd name="connsiteY88" fmla="*/ 5666434 h 6858000"/>
              <a:gd name="connsiteX89" fmla="*/ 4314240 w 12192000"/>
              <a:gd name="connsiteY89" fmla="*/ 5902409 h 6858000"/>
              <a:gd name="connsiteX90" fmla="*/ 4688552 w 12192000"/>
              <a:gd name="connsiteY90" fmla="*/ 6049453 h 6858000"/>
              <a:gd name="connsiteX91" fmla="*/ 5634660 w 12192000"/>
              <a:gd name="connsiteY91" fmla="*/ 6238620 h 6858000"/>
              <a:gd name="connsiteX92" fmla="*/ 9222980 w 12192000"/>
              <a:gd name="connsiteY92" fmla="*/ 4955397 h 6858000"/>
              <a:gd name="connsiteX93" fmla="*/ 9268448 w 12192000"/>
              <a:gd name="connsiteY93" fmla="*/ 4917173 h 6858000"/>
              <a:gd name="connsiteX94" fmla="*/ 9442512 w 12192000"/>
              <a:gd name="connsiteY94" fmla="*/ 4773251 h 6858000"/>
              <a:gd name="connsiteX95" fmla="*/ 9590400 w 12192000"/>
              <a:gd name="connsiteY95" fmla="*/ 4643756 h 6858000"/>
              <a:gd name="connsiteX96" fmla="*/ 9513242 w 12192000"/>
              <a:gd name="connsiteY96" fmla="*/ 4600073 h 6858000"/>
              <a:gd name="connsiteX97" fmla="*/ 9617498 w 12192000"/>
              <a:gd name="connsiteY97" fmla="*/ 4476430 h 6858000"/>
              <a:gd name="connsiteX98" fmla="*/ 9949094 w 12192000"/>
              <a:gd name="connsiteY98" fmla="*/ 4095364 h 6858000"/>
              <a:gd name="connsiteX99" fmla="*/ 10094686 w 12192000"/>
              <a:gd name="connsiteY99" fmla="*/ 4011507 h 6858000"/>
              <a:gd name="connsiteX100" fmla="*/ 10271967 w 12192000"/>
              <a:gd name="connsiteY100" fmla="*/ 3800497 h 6858000"/>
              <a:gd name="connsiteX101" fmla="*/ 10297226 w 12192000"/>
              <a:gd name="connsiteY101" fmla="*/ 3751742 h 6858000"/>
              <a:gd name="connsiteX102" fmla="*/ 10260943 w 12192000"/>
              <a:gd name="connsiteY102" fmla="*/ 3689723 h 6858000"/>
              <a:gd name="connsiteX103" fmla="*/ 10233847 w 12192000"/>
              <a:gd name="connsiteY103" fmla="*/ 3627319 h 6858000"/>
              <a:gd name="connsiteX104" fmla="*/ 10269209 w 12192000"/>
              <a:gd name="connsiteY104" fmla="*/ 3608986 h 6858000"/>
              <a:gd name="connsiteX105" fmla="*/ 10496550 w 12192000"/>
              <a:gd name="connsiteY105" fmla="*/ 3577393 h 6858000"/>
              <a:gd name="connsiteX106" fmla="*/ 10364738 w 12192000"/>
              <a:gd name="connsiteY106" fmla="*/ 3458823 h 6858000"/>
              <a:gd name="connsiteX107" fmla="*/ 10132346 w 12192000"/>
              <a:gd name="connsiteY107" fmla="*/ 3282137 h 6858000"/>
              <a:gd name="connsiteX108" fmla="*/ 10026712 w 12192000"/>
              <a:gd name="connsiteY108" fmla="*/ 3156543 h 6858000"/>
              <a:gd name="connsiteX109" fmla="*/ 10014312 w 12192000"/>
              <a:gd name="connsiteY109" fmla="*/ 3044213 h 6858000"/>
              <a:gd name="connsiteX110" fmla="*/ 9806718 w 12192000"/>
              <a:gd name="connsiteY110" fmla="*/ 2977907 h 6858000"/>
              <a:gd name="connsiteX111" fmla="*/ 10001912 w 12192000"/>
              <a:gd name="connsiteY111" fmla="*/ 2740374 h 6858000"/>
              <a:gd name="connsiteX112" fmla="*/ 10021662 w 12192000"/>
              <a:gd name="connsiteY112" fmla="*/ 2691231 h 6858000"/>
              <a:gd name="connsiteX113" fmla="*/ 9904546 w 12192000"/>
              <a:gd name="connsiteY113" fmla="*/ 2515322 h 6858000"/>
              <a:gd name="connsiteX114" fmla="*/ 9885256 w 12192000"/>
              <a:gd name="connsiteY114" fmla="*/ 2487240 h 6858000"/>
              <a:gd name="connsiteX115" fmla="*/ 9842085 w 12192000"/>
              <a:gd name="connsiteY115" fmla="*/ 2431074 h 6858000"/>
              <a:gd name="connsiteX116" fmla="*/ 9718078 w 12192000"/>
              <a:gd name="connsiteY116" fmla="*/ 2417424 h 6858000"/>
              <a:gd name="connsiteX117" fmla="*/ 9782378 w 12192000"/>
              <a:gd name="connsiteY117" fmla="*/ 2377641 h 6858000"/>
              <a:gd name="connsiteX118" fmla="*/ 9907302 w 12192000"/>
              <a:gd name="connsiteY118" fmla="*/ 2243078 h 6858000"/>
              <a:gd name="connsiteX119" fmla="*/ 9824171 w 12192000"/>
              <a:gd name="connsiteY119" fmla="*/ 2114365 h 6858000"/>
              <a:gd name="connsiteX120" fmla="*/ 9818662 w 12192000"/>
              <a:gd name="connsiteY120" fmla="*/ 2043377 h 6858000"/>
              <a:gd name="connsiteX121" fmla="*/ 9958740 w 12192000"/>
              <a:gd name="connsiteY121" fmla="*/ 1952499 h 6858000"/>
              <a:gd name="connsiteX122" fmla="*/ 10064374 w 12192000"/>
              <a:gd name="connsiteY122" fmla="*/ 1916615 h 6858000"/>
              <a:gd name="connsiteX123" fmla="*/ 10113055 w 12192000"/>
              <a:gd name="connsiteY123" fmla="*/ 1865131 h 6858000"/>
              <a:gd name="connsiteX124" fmla="*/ 10055646 w 12192000"/>
              <a:gd name="connsiteY124" fmla="*/ 1822227 h 6858000"/>
              <a:gd name="connsiteX125" fmla="*/ 9800748 w 12192000"/>
              <a:gd name="connsiteY125" fmla="*/ 1720036 h 6858000"/>
              <a:gd name="connsiteX126" fmla="*/ 9938071 w 12192000"/>
              <a:gd name="connsiteY126" fmla="*/ 1634617 h 6858000"/>
              <a:gd name="connsiteX127" fmla="*/ 9220224 w 12192000"/>
              <a:gd name="connsiteY127" fmla="*/ 1231709 h 6858000"/>
              <a:gd name="connsiteX128" fmla="*/ 9133419 w 12192000"/>
              <a:gd name="connsiteY128" fmla="*/ 1170083 h 6858000"/>
              <a:gd name="connsiteX129" fmla="*/ 8672768 w 12192000"/>
              <a:gd name="connsiteY129" fmla="*/ 1020699 h 6858000"/>
              <a:gd name="connsiteX130" fmla="*/ 8198797 w 12192000"/>
              <a:gd name="connsiteY130" fmla="*/ 915000 h 6858000"/>
              <a:gd name="connsiteX131" fmla="*/ 8528095 w 12192000"/>
              <a:gd name="connsiteY131" fmla="*/ 691898 h 6858000"/>
              <a:gd name="connsiteX132" fmla="*/ 8025190 w 12192000"/>
              <a:gd name="connsiteY132" fmla="*/ 640021 h 6858000"/>
              <a:gd name="connsiteX133" fmla="*/ 7976047 w 12192000"/>
              <a:gd name="connsiteY133" fmla="*/ 641584 h 6858000"/>
              <a:gd name="connsiteX134" fmla="*/ 6988604 w 12192000"/>
              <a:gd name="connsiteY134" fmla="*/ 607260 h 6858000"/>
              <a:gd name="connsiteX135" fmla="*/ 5573116 w 12192000"/>
              <a:gd name="connsiteY135" fmla="*/ 493368 h 6858000"/>
              <a:gd name="connsiteX136" fmla="*/ 4401503 w 12192000"/>
              <a:gd name="connsiteY136" fmla="*/ 425112 h 6858000"/>
              <a:gd name="connsiteX137" fmla="*/ 3154109 w 12192000"/>
              <a:gd name="connsiteY137" fmla="*/ 292499 h 6858000"/>
              <a:gd name="connsiteX138" fmla="*/ 3094406 w 12192000"/>
              <a:gd name="connsiteY138" fmla="*/ 283966 h 6858000"/>
              <a:gd name="connsiteX139" fmla="*/ 0 w 12192000"/>
              <a:gd name="connsiteY139" fmla="*/ 0 h 6858000"/>
              <a:gd name="connsiteX140" fmla="*/ 12192000 w 12192000"/>
              <a:gd name="connsiteY140" fmla="*/ 0 h 6858000"/>
              <a:gd name="connsiteX141" fmla="*/ 12192000 w 12192000"/>
              <a:gd name="connsiteY141" fmla="*/ 6858000 h 6858000"/>
              <a:gd name="connsiteX142" fmla="*/ 0 w 12192000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192000" h="6858000">
                <a:moveTo>
                  <a:pt x="3094406" y="283966"/>
                </a:moveTo>
                <a:cubicBezTo>
                  <a:pt x="3074312" y="283528"/>
                  <a:pt x="3054907" y="288795"/>
                  <a:pt x="3038833" y="309661"/>
                </a:cubicBezTo>
                <a:cubicBezTo>
                  <a:pt x="3124259" y="364657"/>
                  <a:pt x="3233105" y="343983"/>
                  <a:pt x="3348384" y="406000"/>
                </a:cubicBezTo>
                <a:cubicBezTo>
                  <a:pt x="3161001" y="386497"/>
                  <a:pt x="3012653" y="370896"/>
                  <a:pt x="2864309" y="355295"/>
                </a:cubicBezTo>
                <a:cubicBezTo>
                  <a:pt x="2861553" y="366216"/>
                  <a:pt x="2858796" y="377136"/>
                  <a:pt x="2856039" y="388058"/>
                </a:cubicBezTo>
                <a:cubicBezTo>
                  <a:pt x="3045722" y="411070"/>
                  <a:pt x="3221166" y="470356"/>
                  <a:pt x="3405794" y="512089"/>
                </a:cubicBezTo>
                <a:cubicBezTo>
                  <a:pt x="3388799" y="537835"/>
                  <a:pt x="3371808" y="532763"/>
                  <a:pt x="3356651" y="531204"/>
                </a:cubicBezTo>
                <a:cubicBezTo>
                  <a:pt x="3257907" y="521062"/>
                  <a:pt x="3159164" y="510922"/>
                  <a:pt x="3064552" y="483228"/>
                </a:cubicBezTo>
                <a:cubicBezTo>
                  <a:pt x="3043427" y="476987"/>
                  <a:pt x="3017704" y="476987"/>
                  <a:pt x="3005765" y="495708"/>
                </a:cubicBezTo>
                <a:cubicBezTo>
                  <a:pt x="2988771" y="522231"/>
                  <a:pt x="3013113" y="539393"/>
                  <a:pt x="3034700" y="553823"/>
                </a:cubicBezTo>
                <a:cubicBezTo>
                  <a:pt x="3072360" y="578787"/>
                  <a:pt x="3117827" y="571767"/>
                  <a:pt x="3161459" y="576445"/>
                </a:cubicBezTo>
                <a:cubicBezTo>
                  <a:pt x="3277655" y="588537"/>
                  <a:pt x="3333228" y="626370"/>
                  <a:pt x="3358949" y="712961"/>
                </a:cubicBezTo>
                <a:cubicBezTo>
                  <a:pt x="3256987" y="677857"/>
                  <a:pt x="3158703" y="721151"/>
                  <a:pt x="3059960" y="696576"/>
                </a:cubicBezTo>
                <a:cubicBezTo>
                  <a:pt x="3034240" y="690338"/>
                  <a:pt x="2993364" y="699698"/>
                  <a:pt x="3007143" y="729732"/>
                </a:cubicBezTo>
                <a:cubicBezTo>
                  <a:pt x="3020003" y="757814"/>
                  <a:pt x="3062716" y="778096"/>
                  <a:pt x="2986935" y="772635"/>
                </a:cubicBezTo>
                <a:cubicBezTo>
                  <a:pt x="2932740" y="768735"/>
                  <a:pt x="2826647" y="800329"/>
                  <a:pt x="2871197" y="808127"/>
                </a:cubicBezTo>
                <a:cubicBezTo>
                  <a:pt x="2927228" y="817881"/>
                  <a:pt x="2981883" y="831921"/>
                  <a:pt x="3053071" y="847913"/>
                </a:cubicBezTo>
                <a:cubicBezTo>
                  <a:pt x="2974533" y="874043"/>
                  <a:pt x="2918042" y="868584"/>
                  <a:pt x="2858796" y="847913"/>
                </a:cubicBezTo>
                <a:cubicBezTo>
                  <a:pt x="2787150" y="822949"/>
                  <a:pt x="2693916" y="792528"/>
                  <a:pt x="2635588" y="820611"/>
                </a:cubicBezTo>
                <a:cubicBezTo>
                  <a:pt x="2548326" y="862734"/>
                  <a:pt x="2475760" y="836211"/>
                  <a:pt x="2397683" y="829190"/>
                </a:cubicBezTo>
                <a:cubicBezTo>
                  <a:pt x="2238775" y="814759"/>
                  <a:pt x="2081241" y="790576"/>
                  <a:pt x="1921874" y="778877"/>
                </a:cubicBezTo>
                <a:cubicBezTo>
                  <a:pt x="1858036" y="774195"/>
                  <a:pt x="1789143" y="751964"/>
                  <a:pt x="1695450" y="782386"/>
                </a:cubicBezTo>
                <a:cubicBezTo>
                  <a:pt x="2119822" y="938012"/>
                  <a:pt x="2575423" y="928262"/>
                  <a:pt x="2954324" y="1120940"/>
                </a:cubicBezTo>
                <a:cubicBezTo>
                  <a:pt x="2938251" y="1139269"/>
                  <a:pt x="2856502" y="1191535"/>
                  <a:pt x="2890028" y="1195435"/>
                </a:cubicBezTo>
                <a:cubicBezTo>
                  <a:pt x="2984178" y="1206748"/>
                  <a:pt x="3067767" y="1244971"/>
                  <a:pt x="3153652" y="1276563"/>
                </a:cubicBezTo>
                <a:cubicBezTo>
                  <a:pt x="3190855" y="1290216"/>
                  <a:pt x="3235862" y="1308157"/>
                  <a:pt x="3218410" y="1356911"/>
                </a:cubicBezTo>
                <a:cubicBezTo>
                  <a:pt x="3186719" y="1370562"/>
                  <a:pt x="3163296" y="1351451"/>
                  <a:pt x="3137118" y="1349891"/>
                </a:cubicBezTo>
                <a:cubicBezTo>
                  <a:pt x="3110480" y="1348331"/>
                  <a:pt x="3050773" y="1358471"/>
                  <a:pt x="3067309" y="1365102"/>
                </a:cubicBezTo>
                <a:cubicBezTo>
                  <a:pt x="3142629" y="1395136"/>
                  <a:pt x="3007143" y="1467292"/>
                  <a:pt x="3096243" y="1467292"/>
                </a:cubicBezTo>
                <a:cubicBezTo>
                  <a:pt x="3245506" y="1467681"/>
                  <a:pt x="3324961" y="1595613"/>
                  <a:pt x="3468716" y="1599125"/>
                </a:cubicBezTo>
                <a:cubicBezTo>
                  <a:pt x="3491677" y="1599513"/>
                  <a:pt x="3502700" y="1622137"/>
                  <a:pt x="3502241" y="1642029"/>
                </a:cubicBezTo>
                <a:cubicBezTo>
                  <a:pt x="3502241" y="1665822"/>
                  <a:pt x="3481116" y="1670112"/>
                  <a:pt x="3457692" y="1672453"/>
                </a:cubicBezTo>
                <a:cubicBezTo>
                  <a:pt x="3421868" y="1675962"/>
                  <a:pt x="3384667" y="1642029"/>
                  <a:pt x="3337362" y="1688053"/>
                </a:cubicBezTo>
                <a:cubicBezTo>
                  <a:pt x="3422329" y="1714966"/>
                  <a:pt x="3507294" y="1741878"/>
                  <a:pt x="3505915" y="1834318"/>
                </a:cubicBezTo>
                <a:cubicBezTo>
                  <a:pt x="3505457" y="1859279"/>
                  <a:pt x="3540820" y="1868640"/>
                  <a:pt x="3567458" y="1874880"/>
                </a:cubicBezTo>
                <a:cubicBezTo>
                  <a:pt x="3611549" y="1885023"/>
                  <a:pt x="3648750" y="1902965"/>
                  <a:pt x="3672634" y="1937678"/>
                </a:cubicBezTo>
                <a:cubicBezTo>
                  <a:pt x="3672172" y="1944308"/>
                  <a:pt x="3671715" y="1951329"/>
                  <a:pt x="3674470" y="1956789"/>
                </a:cubicBezTo>
                <a:cubicBezTo>
                  <a:pt x="3666664" y="2040646"/>
                  <a:pt x="3602363" y="2038306"/>
                  <a:pt x="3531176" y="2024266"/>
                </a:cubicBezTo>
                <a:cubicBezTo>
                  <a:pt x="3446211" y="2007103"/>
                  <a:pt x="3362164" y="1975900"/>
                  <a:pt x="3272604" y="2005933"/>
                </a:cubicBezTo>
                <a:cubicBezTo>
                  <a:pt x="3398905" y="2046107"/>
                  <a:pt x="3536229" y="2049228"/>
                  <a:pt x="3654720" y="2106564"/>
                </a:cubicBezTo>
                <a:cubicBezTo>
                  <a:pt x="3221166" y="2117095"/>
                  <a:pt x="2838130" y="1936116"/>
                  <a:pt x="2417892" y="1866690"/>
                </a:cubicBezTo>
                <a:cubicBezTo>
                  <a:pt x="2432130" y="1913105"/>
                  <a:pt x="2466114" y="1922465"/>
                  <a:pt x="2496888" y="1929487"/>
                </a:cubicBezTo>
                <a:cubicBezTo>
                  <a:pt x="2652123" y="1964590"/>
                  <a:pt x="2788067" y="2034408"/>
                  <a:pt x="2929526" y="2094862"/>
                </a:cubicBezTo>
                <a:cubicBezTo>
                  <a:pt x="2987851" y="2119825"/>
                  <a:pt x="3030106" y="2144789"/>
                  <a:pt x="3052152" y="2198613"/>
                </a:cubicBezTo>
                <a:cubicBezTo>
                  <a:pt x="3071903" y="2247367"/>
                  <a:pt x="3110021" y="2269990"/>
                  <a:pt x="3180748" y="2255948"/>
                </a:cubicBezTo>
                <a:cubicBezTo>
                  <a:pt x="3238157" y="2244246"/>
                  <a:pt x="3301078" y="2250487"/>
                  <a:pt x="3361244" y="2254777"/>
                </a:cubicBezTo>
                <a:cubicBezTo>
                  <a:pt x="3430596" y="2259459"/>
                  <a:pt x="3508213" y="2314455"/>
                  <a:pt x="3489382" y="2342926"/>
                </a:cubicBezTo>
                <a:cubicBezTo>
                  <a:pt x="3457233" y="2391292"/>
                  <a:pt x="3403498" y="2367110"/>
                  <a:pt x="3355733" y="2361649"/>
                </a:cubicBezTo>
                <a:cubicBezTo>
                  <a:pt x="3301537" y="2355018"/>
                  <a:pt x="3200957" y="2341367"/>
                  <a:pt x="3199121" y="2347216"/>
                </a:cubicBezTo>
                <a:cubicBezTo>
                  <a:pt x="3163754" y="2468518"/>
                  <a:pt x="2914827" y="2362819"/>
                  <a:pt x="2861091" y="2351896"/>
                </a:cubicBezTo>
                <a:cubicBezTo>
                  <a:pt x="2794038" y="2338245"/>
                  <a:pt x="2731116" y="2363208"/>
                  <a:pt x="2667278" y="2369058"/>
                </a:cubicBezTo>
                <a:cubicBezTo>
                  <a:pt x="2610328" y="2374518"/>
                  <a:pt x="2288376" y="2391292"/>
                  <a:pt x="2221781" y="2339805"/>
                </a:cubicBezTo>
                <a:cubicBezTo>
                  <a:pt x="2212595" y="2379978"/>
                  <a:pt x="2231884" y="2396361"/>
                  <a:pt x="2247961" y="2414693"/>
                </a:cubicBezTo>
                <a:cubicBezTo>
                  <a:pt x="2270465" y="2440824"/>
                  <a:pt x="2274138" y="2459157"/>
                  <a:pt x="2231425" y="2479828"/>
                </a:cubicBezTo>
                <a:cubicBezTo>
                  <a:pt x="2109717" y="2539115"/>
                  <a:pt x="2111557" y="2541065"/>
                  <a:pt x="2224996" y="2621414"/>
                </a:cubicBezTo>
                <a:cubicBezTo>
                  <a:pt x="2230509" y="2624923"/>
                  <a:pt x="2228211" y="2636624"/>
                  <a:pt x="2229131" y="2644426"/>
                </a:cubicBezTo>
                <a:cubicBezTo>
                  <a:pt x="2199276" y="2656906"/>
                  <a:pt x="2164373" y="2625703"/>
                  <a:pt x="2129466" y="2659247"/>
                </a:cubicBezTo>
                <a:cubicBezTo>
                  <a:pt x="2281487" y="2806680"/>
                  <a:pt x="2513421" y="2842953"/>
                  <a:pt x="2723312" y="2953726"/>
                </a:cubicBezTo>
                <a:cubicBezTo>
                  <a:pt x="2553377" y="2990389"/>
                  <a:pt x="2451419" y="2862456"/>
                  <a:pt x="2326496" y="2878838"/>
                </a:cubicBezTo>
                <a:cubicBezTo>
                  <a:pt x="2264036" y="2919012"/>
                  <a:pt x="2449582" y="2983367"/>
                  <a:pt x="2272759" y="3002480"/>
                </a:cubicBezTo>
                <a:cubicBezTo>
                  <a:pt x="2349461" y="3037583"/>
                  <a:pt x="2406411" y="3071905"/>
                  <a:pt x="2459226" y="3112471"/>
                </a:cubicBezTo>
                <a:cubicBezTo>
                  <a:pt x="2553377" y="3185016"/>
                  <a:pt x="2571749" y="3232602"/>
                  <a:pt x="2528117" y="3330111"/>
                </a:cubicBezTo>
                <a:cubicBezTo>
                  <a:pt x="2499642" y="3394076"/>
                  <a:pt x="2457848" y="3452973"/>
                  <a:pt x="2494590" y="3529029"/>
                </a:cubicBezTo>
                <a:cubicBezTo>
                  <a:pt x="2520308" y="3581294"/>
                  <a:pt x="2510206" y="3615617"/>
                  <a:pt x="2414677" y="3592215"/>
                </a:cubicBezTo>
                <a:cubicBezTo>
                  <a:pt x="2311799" y="3567251"/>
                  <a:pt x="2273221" y="3614057"/>
                  <a:pt x="2298940" y="3705716"/>
                </a:cubicBezTo>
                <a:cubicBezTo>
                  <a:pt x="2315473" y="3764612"/>
                  <a:pt x="2298020" y="3782553"/>
                  <a:pt x="2227294" y="3775921"/>
                </a:cubicBezTo>
                <a:cubicBezTo>
                  <a:pt x="2149215" y="3768512"/>
                  <a:pt x="2074811" y="3729898"/>
                  <a:pt x="1978366" y="3748620"/>
                </a:cubicBezTo>
                <a:cubicBezTo>
                  <a:pt x="2055522" y="3855492"/>
                  <a:pt x="2220403" y="3825068"/>
                  <a:pt x="2310421" y="3926868"/>
                </a:cubicBezTo>
                <a:cubicBezTo>
                  <a:pt x="2202950" y="3927259"/>
                  <a:pt x="2120739" y="3926868"/>
                  <a:pt x="2041285" y="3904635"/>
                </a:cubicBezTo>
                <a:cubicBezTo>
                  <a:pt x="2008216" y="3895664"/>
                  <a:pt x="1971934" y="3886305"/>
                  <a:pt x="1953565" y="3917116"/>
                </a:cubicBezTo>
                <a:cubicBezTo>
                  <a:pt x="1931978" y="3954170"/>
                  <a:pt x="1976527" y="3968211"/>
                  <a:pt x="2003623" y="3974842"/>
                </a:cubicBezTo>
                <a:cubicBezTo>
                  <a:pt x="2079866" y="3993563"/>
                  <a:pt x="2138192" y="4038028"/>
                  <a:pt x="2201114" y="4072742"/>
                </a:cubicBezTo>
                <a:cubicBezTo>
                  <a:pt x="2339356" y="4148800"/>
                  <a:pt x="2490917" y="4212375"/>
                  <a:pt x="2608032" y="4337967"/>
                </a:cubicBezTo>
                <a:cubicBezTo>
                  <a:pt x="2460606" y="4305983"/>
                  <a:pt x="2350838" y="4231487"/>
                  <a:pt x="2213973" y="4216277"/>
                </a:cubicBezTo>
                <a:cubicBezTo>
                  <a:pt x="2332467" y="4330557"/>
                  <a:pt x="2484945" y="4405834"/>
                  <a:pt x="2629158" y="4488911"/>
                </a:cubicBezTo>
                <a:cubicBezTo>
                  <a:pt x="2670494" y="4512315"/>
                  <a:pt x="2712289" y="4528306"/>
                  <a:pt x="2721471" y="4579399"/>
                </a:cubicBezTo>
                <a:cubicBezTo>
                  <a:pt x="2739385" y="4678470"/>
                  <a:pt x="2793121" y="4760378"/>
                  <a:pt x="2907939" y="4804062"/>
                </a:cubicBezTo>
                <a:cubicBezTo>
                  <a:pt x="2908859" y="4804452"/>
                  <a:pt x="2902428" y="4819274"/>
                  <a:pt x="2898753" y="4829414"/>
                </a:cubicBezTo>
                <a:cubicBezTo>
                  <a:pt x="2828485" y="4832536"/>
                  <a:pt x="2772912" y="4774028"/>
                  <a:pt x="2683352" y="4793141"/>
                </a:cubicBezTo>
                <a:cubicBezTo>
                  <a:pt x="2769239" y="4872708"/>
                  <a:pt x="2840885" y="4944087"/>
                  <a:pt x="2962594" y="4981920"/>
                </a:cubicBezTo>
                <a:cubicBezTo>
                  <a:pt x="3059960" y="5011952"/>
                  <a:pt x="3180289" y="5029503"/>
                  <a:pt x="3251019" y="5127012"/>
                </a:cubicBezTo>
                <a:cubicBezTo>
                  <a:pt x="3168808" y="5146126"/>
                  <a:pt x="3107723" y="5121944"/>
                  <a:pt x="3046180" y="5104781"/>
                </a:cubicBezTo>
                <a:cubicBezTo>
                  <a:pt x="2952030" y="5078258"/>
                  <a:pt x="2858796" y="5048226"/>
                  <a:pt x="2764646" y="5021703"/>
                </a:cubicBezTo>
                <a:cubicBezTo>
                  <a:pt x="2728821" y="5011563"/>
                  <a:pt x="2689782" y="5004540"/>
                  <a:pt x="2666820" y="5052905"/>
                </a:cubicBezTo>
                <a:cubicBezTo>
                  <a:pt x="2786691" y="5063047"/>
                  <a:pt x="2858337" y="5128575"/>
                  <a:pt x="2933657" y="5190198"/>
                </a:cubicBezTo>
                <a:cubicBezTo>
                  <a:pt x="2975911" y="5224912"/>
                  <a:pt x="3010358" y="5271328"/>
                  <a:pt x="3086598" y="5253776"/>
                </a:cubicBezTo>
                <a:cubicBezTo>
                  <a:pt x="3126554" y="5244415"/>
                  <a:pt x="3151814" y="5270547"/>
                  <a:pt x="3147680" y="5302531"/>
                </a:cubicBezTo>
                <a:cubicBezTo>
                  <a:pt x="3132525" y="5415251"/>
                  <a:pt x="3225759" y="5454645"/>
                  <a:pt x="3322204" y="5476487"/>
                </a:cubicBezTo>
                <a:cubicBezTo>
                  <a:pt x="3504998" y="5517440"/>
                  <a:pt x="3657018" y="5613779"/>
                  <a:pt x="3834758" y="5666434"/>
                </a:cubicBezTo>
                <a:cubicBezTo>
                  <a:pt x="4007445" y="5717529"/>
                  <a:pt x="4141095" y="5838830"/>
                  <a:pt x="4314240" y="5902409"/>
                </a:cubicBezTo>
                <a:cubicBezTo>
                  <a:pt x="4439624" y="5948433"/>
                  <a:pt x="4559494" y="6007718"/>
                  <a:pt x="4688552" y="6049453"/>
                </a:cubicBezTo>
                <a:cubicBezTo>
                  <a:pt x="4993968" y="6148131"/>
                  <a:pt x="5305360" y="6227308"/>
                  <a:pt x="5634660" y="6238620"/>
                </a:cubicBezTo>
                <a:cubicBezTo>
                  <a:pt x="5906549" y="6247590"/>
                  <a:pt x="8264931" y="6239010"/>
                  <a:pt x="9222980" y="4955397"/>
                </a:cubicBezTo>
                <a:cubicBezTo>
                  <a:pt x="9241350" y="4949155"/>
                  <a:pt x="9262017" y="4932775"/>
                  <a:pt x="9268448" y="4917173"/>
                </a:cubicBezTo>
                <a:cubicBezTo>
                  <a:pt x="9299220" y="4844235"/>
                  <a:pt x="9374540" y="4812644"/>
                  <a:pt x="9442512" y="4773251"/>
                </a:cubicBezTo>
                <a:cubicBezTo>
                  <a:pt x="9502220" y="4738536"/>
                  <a:pt x="9565600" y="4702263"/>
                  <a:pt x="9590400" y="4643756"/>
                </a:cubicBezTo>
                <a:cubicBezTo>
                  <a:pt x="9623008" y="4565749"/>
                  <a:pt x="9530236" y="4629716"/>
                  <a:pt x="9513242" y="4600073"/>
                </a:cubicBezTo>
                <a:cubicBezTo>
                  <a:pt x="9548605" y="4559509"/>
                  <a:pt x="9603261" y="4522454"/>
                  <a:pt x="9617498" y="4476430"/>
                </a:cubicBezTo>
                <a:cubicBezTo>
                  <a:pt x="9669394" y="4310276"/>
                  <a:pt x="9781460" y="4189364"/>
                  <a:pt x="9949094" y="4095364"/>
                </a:cubicBezTo>
                <a:cubicBezTo>
                  <a:pt x="9997318" y="4068452"/>
                  <a:pt x="10029007" y="4019306"/>
                  <a:pt x="10094686" y="4011507"/>
                </a:cubicBezTo>
                <a:cubicBezTo>
                  <a:pt x="10240735" y="3994345"/>
                  <a:pt x="10194808" y="3860171"/>
                  <a:pt x="10271967" y="3800497"/>
                </a:cubicBezTo>
                <a:cubicBezTo>
                  <a:pt x="10286662" y="3789184"/>
                  <a:pt x="10299980" y="3766953"/>
                  <a:pt x="10297226" y="3751742"/>
                </a:cubicBezTo>
                <a:cubicBezTo>
                  <a:pt x="10293091" y="3729898"/>
                  <a:pt x="10275639" y="3709227"/>
                  <a:pt x="10260943" y="3689723"/>
                </a:cubicBezTo>
                <a:cubicBezTo>
                  <a:pt x="10245786" y="3670222"/>
                  <a:pt x="10222825" y="3653061"/>
                  <a:pt x="10233847" y="3627319"/>
                </a:cubicBezTo>
                <a:cubicBezTo>
                  <a:pt x="10238437" y="3616788"/>
                  <a:pt x="10235225" y="3580125"/>
                  <a:pt x="10269209" y="3608986"/>
                </a:cubicBezTo>
                <a:cubicBezTo>
                  <a:pt x="10362443" y="3688165"/>
                  <a:pt x="10416637" y="3613279"/>
                  <a:pt x="10496550" y="3577393"/>
                </a:cubicBezTo>
                <a:cubicBezTo>
                  <a:pt x="10432253" y="3540340"/>
                  <a:pt x="10374383" y="3514208"/>
                  <a:pt x="10364738" y="3458823"/>
                </a:cubicBezTo>
                <a:cubicBezTo>
                  <a:pt x="10344991" y="3344542"/>
                  <a:pt x="10260485" y="3292277"/>
                  <a:pt x="10132346" y="3282137"/>
                </a:cubicBezTo>
                <a:cubicBezTo>
                  <a:pt x="10179650" y="3171757"/>
                  <a:pt x="10179650" y="3171757"/>
                  <a:pt x="10026712" y="3156543"/>
                </a:cubicBezTo>
                <a:cubicBezTo>
                  <a:pt x="10085499" y="3086337"/>
                  <a:pt x="10085499" y="3068396"/>
                  <a:pt x="10014312" y="3044213"/>
                </a:cubicBezTo>
                <a:cubicBezTo>
                  <a:pt x="9945880" y="3021201"/>
                  <a:pt x="9870100" y="3013401"/>
                  <a:pt x="9806718" y="2977907"/>
                </a:cubicBezTo>
                <a:cubicBezTo>
                  <a:pt x="9865047" y="2888199"/>
                  <a:pt x="9881580" y="2784060"/>
                  <a:pt x="10001912" y="2740374"/>
                </a:cubicBezTo>
                <a:cubicBezTo>
                  <a:pt x="10020741" y="2733743"/>
                  <a:pt x="10033600" y="2706830"/>
                  <a:pt x="10021662" y="2691231"/>
                </a:cubicBezTo>
                <a:cubicBezTo>
                  <a:pt x="9978030" y="2634675"/>
                  <a:pt x="10040492" y="2527414"/>
                  <a:pt x="9904546" y="2515322"/>
                </a:cubicBezTo>
                <a:cubicBezTo>
                  <a:pt x="9887552" y="2514152"/>
                  <a:pt x="9871936" y="2502450"/>
                  <a:pt x="9885256" y="2487240"/>
                </a:cubicBezTo>
                <a:cubicBezTo>
                  <a:pt x="9931184" y="2434196"/>
                  <a:pt x="9875611" y="2437706"/>
                  <a:pt x="9842085" y="2431074"/>
                </a:cubicBezTo>
                <a:cubicBezTo>
                  <a:pt x="9801668" y="2422884"/>
                  <a:pt x="9755740" y="2446287"/>
                  <a:pt x="9718078" y="2417424"/>
                </a:cubicBezTo>
                <a:cubicBezTo>
                  <a:pt x="9726806" y="2386999"/>
                  <a:pt x="9759413" y="2387390"/>
                  <a:pt x="9782378" y="2377641"/>
                </a:cubicBezTo>
                <a:cubicBezTo>
                  <a:pt x="9849430" y="2349558"/>
                  <a:pt x="9904086" y="2316013"/>
                  <a:pt x="9907302" y="2243078"/>
                </a:cubicBezTo>
                <a:cubicBezTo>
                  <a:pt x="9909596" y="2184182"/>
                  <a:pt x="9916946" y="2132305"/>
                  <a:pt x="9824171" y="2114365"/>
                </a:cubicBezTo>
                <a:cubicBezTo>
                  <a:pt x="9785593" y="2106953"/>
                  <a:pt x="9796616" y="2064440"/>
                  <a:pt x="9818662" y="2043377"/>
                </a:cubicBezTo>
                <a:cubicBezTo>
                  <a:pt x="9858160" y="2005933"/>
                  <a:pt x="9890766" y="1956008"/>
                  <a:pt x="9958740" y="1952499"/>
                </a:cubicBezTo>
                <a:cubicBezTo>
                  <a:pt x="10000075" y="1950158"/>
                  <a:pt x="10031764" y="1934556"/>
                  <a:pt x="10064374" y="1916615"/>
                </a:cubicBezTo>
                <a:cubicBezTo>
                  <a:pt x="10087795" y="1903743"/>
                  <a:pt x="10115810" y="1892823"/>
                  <a:pt x="10113055" y="1865131"/>
                </a:cubicBezTo>
                <a:cubicBezTo>
                  <a:pt x="10110302" y="1838607"/>
                  <a:pt x="10083203" y="1827686"/>
                  <a:pt x="10055646" y="1822227"/>
                </a:cubicBezTo>
                <a:cubicBezTo>
                  <a:pt x="9963792" y="1804675"/>
                  <a:pt x="9877448" y="1778933"/>
                  <a:pt x="9800748" y="1720036"/>
                </a:cubicBezTo>
                <a:cubicBezTo>
                  <a:pt x="9851726" y="1688834"/>
                  <a:pt x="9900410" y="1666211"/>
                  <a:pt x="9938071" y="1634617"/>
                </a:cubicBezTo>
                <a:cubicBezTo>
                  <a:pt x="10029007" y="1558172"/>
                  <a:pt x="9258802" y="1317517"/>
                  <a:pt x="9220224" y="1231709"/>
                </a:cubicBezTo>
                <a:cubicBezTo>
                  <a:pt x="9208284" y="1205187"/>
                  <a:pt x="9167410" y="1177883"/>
                  <a:pt x="9133419" y="1170083"/>
                </a:cubicBezTo>
                <a:cubicBezTo>
                  <a:pt x="8974052" y="1133420"/>
                  <a:pt x="8835810" y="1051123"/>
                  <a:pt x="8672768" y="1020699"/>
                </a:cubicBezTo>
                <a:cubicBezTo>
                  <a:pt x="8518912" y="991837"/>
                  <a:pt x="8367350" y="953222"/>
                  <a:pt x="8198797" y="915000"/>
                </a:cubicBezTo>
                <a:cubicBezTo>
                  <a:pt x="8302134" y="819048"/>
                  <a:pt x="8485382" y="830361"/>
                  <a:pt x="8528095" y="691898"/>
                </a:cubicBezTo>
                <a:cubicBezTo>
                  <a:pt x="8361379" y="656013"/>
                  <a:pt x="8185937" y="696968"/>
                  <a:pt x="8025190" y="640021"/>
                </a:cubicBezTo>
                <a:cubicBezTo>
                  <a:pt x="8011411" y="634954"/>
                  <a:pt x="7992579" y="640021"/>
                  <a:pt x="7976047" y="641584"/>
                </a:cubicBezTo>
                <a:cubicBezTo>
                  <a:pt x="7644909" y="672005"/>
                  <a:pt x="7315149" y="645484"/>
                  <a:pt x="6988604" y="607260"/>
                </a:cubicBezTo>
                <a:cubicBezTo>
                  <a:pt x="6518305" y="552656"/>
                  <a:pt x="6046170" y="517941"/>
                  <a:pt x="5573116" y="493368"/>
                </a:cubicBezTo>
                <a:cubicBezTo>
                  <a:pt x="5182272" y="473086"/>
                  <a:pt x="4790511" y="464116"/>
                  <a:pt x="4401503" y="425112"/>
                </a:cubicBezTo>
                <a:cubicBezTo>
                  <a:pt x="3985401" y="383379"/>
                  <a:pt x="3569756" y="336184"/>
                  <a:pt x="3154109" y="292499"/>
                </a:cubicBezTo>
                <a:cubicBezTo>
                  <a:pt x="3135280" y="290549"/>
                  <a:pt x="3114499" y="284406"/>
                  <a:pt x="3094406" y="28396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2" descr="monkey clipart - Clip Art Library">
            <a:extLst>
              <a:ext uri="{FF2B5EF4-FFF2-40B4-BE49-F238E27FC236}">
                <a16:creationId xmlns:a16="http://schemas.microsoft.com/office/drawing/2014/main" id="{89BA300C-F0D2-473C-9E76-F90AD6AC3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1383" y="1237876"/>
            <a:ext cx="3576566" cy="4034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521871B-D145-46D6-A85F-5EFF444F1499}"/>
              </a:ext>
            </a:extLst>
          </p:cNvPr>
          <p:cNvSpPr/>
          <p:nvPr/>
        </p:nvSpPr>
        <p:spPr>
          <a:xfrm>
            <a:off x="2516791" y="5354317"/>
            <a:ext cx="411042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8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monkey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A9169D1-0CA6-4F83-9009-53BF275FB2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5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5057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itch clipart - Clip Art Library">
            <a:extLst>
              <a:ext uri="{FF2B5EF4-FFF2-40B4-BE49-F238E27FC236}">
                <a16:creationId xmlns:a16="http://schemas.microsoft.com/office/drawing/2014/main" id="{DC1A9150-0976-442E-8A37-C63751E34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639" y="367616"/>
            <a:ext cx="1722218" cy="182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urple glitter dust transparent background - Clip Art Library">
            <a:extLst>
              <a:ext uri="{FF2B5EF4-FFF2-40B4-BE49-F238E27FC236}">
                <a16:creationId xmlns:a16="http://schemas.microsoft.com/office/drawing/2014/main" id="{F5CABD66-645A-4BE6-BADD-BEC5EBB24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599" y="-5861"/>
            <a:ext cx="2204864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6E999B3E-4575-4A28-98F4-2518850E7FBB}"/>
              </a:ext>
            </a:extLst>
          </p:cNvPr>
          <p:cNvGrpSpPr/>
          <p:nvPr/>
        </p:nvGrpSpPr>
        <p:grpSpPr>
          <a:xfrm>
            <a:off x="-9457" y="2312781"/>
            <a:ext cx="9079831" cy="4494761"/>
            <a:chOff x="-9457" y="2312781"/>
            <a:chExt cx="9079831" cy="4494761"/>
          </a:xfrm>
        </p:grpSpPr>
        <p:pic>
          <p:nvPicPr>
            <p:cNvPr id="28" name="Picture 5" descr="Cardinal Clipart Image: Red Cardinal Bird">
              <a:hlinkClick r:id="rId5"/>
              <a:extLst>
                <a:ext uri="{FF2B5EF4-FFF2-40B4-BE49-F238E27FC236}">
                  <a16:creationId xmlns:a16="http://schemas.microsoft.com/office/drawing/2014/main" id="{74718B5F-31AB-4DCB-9B3C-EF79BA3D92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025410" y="2618742"/>
              <a:ext cx="1550920" cy="1049979"/>
            </a:xfrm>
            <a:prstGeom prst="rect">
              <a:avLst/>
            </a:prstGeom>
          </p:spPr>
        </p:pic>
        <p:pic>
          <p:nvPicPr>
            <p:cNvPr id="29" name="Picture 5" descr="Green Frog Clip Art">
              <a:extLst>
                <a:ext uri="{FF2B5EF4-FFF2-40B4-BE49-F238E27FC236}">
                  <a16:creationId xmlns:a16="http://schemas.microsoft.com/office/drawing/2014/main" id="{49648F7F-7662-4F2A-8B98-E3BF0556BA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7881137" y="2405306"/>
              <a:ext cx="1121410" cy="982835"/>
            </a:xfrm>
            <a:prstGeom prst="rect">
              <a:avLst/>
            </a:prstGeom>
          </p:spPr>
        </p:pic>
        <p:pic>
          <p:nvPicPr>
            <p:cNvPr id="30" name="Picture 5" descr="Goldfish Clip Art">
              <a:extLst>
                <a:ext uri="{FF2B5EF4-FFF2-40B4-BE49-F238E27FC236}">
                  <a16:creationId xmlns:a16="http://schemas.microsoft.com/office/drawing/2014/main" id="{C84D9841-0F18-4720-B320-F379799956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533453" y="4885826"/>
              <a:ext cx="1386768" cy="1065170"/>
            </a:xfrm>
            <a:prstGeom prst="rect">
              <a:avLst/>
            </a:prstGeom>
          </p:spPr>
        </p:pic>
        <p:pic>
          <p:nvPicPr>
            <p:cNvPr id="31" name="Picture 2" descr="Lion 20clipart | Clipart library - Free Clipart Images">
              <a:extLst>
                <a:ext uri="{FF2B5EF4-FFF2-40B4-BE49-F238E27FC236}">
                  <a16:creationId xmlns:a16="http://schemas.microsoft.com/office/drawing/2014/main" id="{095802D7-D727-40E0-AF9D-141B408C67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725" y="2510768"/>
              <a:ext cx="1619251" cy="1452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alligator clipart - Clip Art Library">
              <a:extLst>
                <a:ext uri="{FF2B5EF4-FFF2-40B4-BE49-F238E27FC236}">
                  <a16:creationId xmlns:a16="http://schemas.microsoft.com/office/drawing/2014/main" id="{7F30F994-3FF0-4429-8816-8692B671CD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6581" y="2405306"/>
              <a:ext cx="2010837" cy="1338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Free Hippo Cliparts, Download Free Clip Art, Free Clip Art on ...">
              <a:extLst>
                <a:ext uri="{FF2B5EF4-FFF2-40B4-BE49-F238E27FC236}">
                  <a16:creationId xmlns:a16="http://schemas.microsoft.com/office/drawing/2014/main" id="{DF7BC6EE-9364-42D8-B14A-F6737EAEF2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584" y="2312781"/>
              <a:ext cx="1839387" cy="1623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monkey clipart - Clip Art Library">
              <a:extLst>
                <a:ext uri="{FF2B5EF4-FFF2-40B4-BE49-F238E27FC236}">
                  <a16:creationId xmlns:a16="http://schemas.microsoft.com/office/drawing/2014/main" id="{BDAFF5C5-0100-4F2D-BCB8-18E3A0C1A8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91" y="4531402"/>
              <a:ext cx="1572765" cy="1774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giraffe clipart - Clip Art Library">
              <a:extLst>
                <a:ext uri="{FF2B5EF4-FFF2-40B4-BE49-F238E27FC236}">
                  <a16:creationId xmlns:a16="http://schemas.microsoft.com/office/drawing/2014/main" id="{4085FC30-ADC9-4DCC-B6D4-502614D8B7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1457" y="4131687"/>
              <a:ext cx="1487818" cy="1986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Gorilla Drawing Terk Cartoon - gorilla vector png download - 678 ...">
              <a:extLst>
                <a:ext uri="{FF2B5EF4-FFF2-40B4-BE49-F238E27FC236}">
                  <a16:creationId xmlns:a16="http://schemas.microsoft.com/office/drawing/2014/main" id="{D5F44FE9-92D0-477A-86F8-8BB8FCC741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0403" y="4606552"/>
              <a:ext cx="1836750" cy="16215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Free Microsoft Cliparts Tigers, Download Free Clip Art, Free Clip ...">
              <a:extLst>
                <a:ext uri="{FF2B5EF4-FFF2-40B4-BE49-F238E27FC236}">
                  <a16:creationId xmlns:a16="http://schemas.microsoft.com/office/drawing/2014/main" id="{97389E28-5F06-4779-9858-B6AC4B5FD2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7909" y="4341731"/>
              <a:ext cx="2333637" cy="1802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75235A0-5F04-4C61-B177-B8AC6CB55C45}"/>
                </a:ext>
              </a:extLst>
            </p:cNvPr>
            <p:cNvSpPr/>
            <p:nvPr/>
          </p:nvSpPr>
          <p:spPr>
            <a:xfrm>
              <a:off x="312511" y="3653432"/>
              <a:ext cx="1172116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lion</a:t>
              </a:r>
              <a:endPara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F48F280-ADE4-40BA-BDD4-11033227F327}"/>
                </a:ext>
              </a:extLst>
            </p:cNvPr>
            <p:cNvSpPr/>
            <p:nvPr/>
          </p:nvSpPr>
          <p:spPr>
            <a:xfrm>
              <a:off x="1791729" y="3477379"/>
              <a:ext cx="128112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b</a:t>
              </a:r>
              <a:r>
                <a:rPr lang="en-US" sz="44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ird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CDC2576-F783-40F9-A4CC-9E85474BC56F}"/>
                </a:ext>
              </a:extLst>
            </p:cNvPr>
            <p:cNvSpPr/>
            <p:nvPr/>
          </p:nvSpPr>
          <p:spPr>
            <a:xfrm>
              <a:off x="3187877" y="3481867"/>
              <a:ext cx="2589170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c</a:t>
              </a:r>
              <a:r>
                <a:rPr lang="en-US" sz="44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rocodile</a:t>
              </a:r>
              <a:endPara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160E9DE-36C0-4090-B61D-457E39BCA678}"/>
                </a:ext>
              </a:extLst>
            </p:cNvPr>
            <p:cNvSpPr/>
            <p:nvPr/>
          </p:nvSpPr>
          <p:spPr>
            <a:xfrm>
              <a:off x="-9457" y="6096984"/>
              <a:ext cx="1970411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0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m</a:t>
              </a:r>
              <a:r>
                <a:rPr lang="en-US" sz="40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onkey</a:t>
              </a:r>
              <a:endPara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B525B13-18A7-43FE-96CD-EC716CF61C8B}"/>
                </a:ext>
              </a:extLst>
            </p:cNvPr>
            <p:cNvSpPr/>
            <p:nvPr/>
          </p:nvSpPr>
          <p:spPr>
            <a:xfrm>
              <a:off x="7731546" y="3551953"/>
              <a:ext cx="1338828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f</a:t>
              </a:r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rog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B1130BC-0F17-41C2-8486-5209B33C7AE0}"/>
                </a:ext>
              </a:extLst>
            </p:cNvPr>
            <p:cNvSpPr/>
            <p:nvPr/>
          </p:nvSpPr>
          <p:spPr>
            <a:xfrm>
              <a:off x="6000649" y="3551954"/>
              <a:ext cx="1568058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hippo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D3DC2A9-8BF0-45F0-B3C9-A9B9BE693A53}"/>
                </a:ext>
              </a:extLst>
            </p:cNvPr>
            <p:cNvSpPr/>
            <p:nvPr/>
          </p:nvSpPr>
          <p:spPr>
            <a:xfrm>
              <a:off x="1863555" y="6138270"/>
              <a:ext cx="1763623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36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g</a:t>
              </a:r>
              <a:r>
                <a:rPr lang="en-US" sz="36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iraffe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674143F-ACC1-48DC-9031-60CB5ACBAE8A}"/>
                </a:ext>
              </a:extLst>
            </p:cNvPr>
            <p:cNvSpPr/>
            <p:nvPr/>
          </p:nvSpPr>
          <p:spPr>
            <a:xfrm>
              <a:off x="3812048" y="6038101"/>
              <a:ext cx="1832553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g</a:t>
              </a:r>
              <a:r>
                <a:rPr lang="en-US" sz="44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orilla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F27209C-4679-47A5-BBD3-A6FDF3E2E064}"/>
                </a:ext>
              </a:extLst>
            </p:cNvPr>
            <p:cNvSpPr/>
            <p:nvPr/>
          </p:nvSpPr>
          <p:spPr>
            <a:xfrm>
              <a:off x="5876246" y="6020253"/>
              <a:ext cx="1495922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t</a:t>
              </a:r>
              <a:r>
                <a:rPr lang="en-US" sz="44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iger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501695F-B62F-4E1F-A3BF-58C4B419D1C4}"/>
                </a:ext>
              </a:extLst>
            </p:cNvPr>
            <p:cNvSpPr/>
            <p:nvPr/>
          </p:nvSpPr>
          <p:spPr>
            <a:xfrm>
              <a:off x="7731546" y="6021697"/>
              <a:ext cx="1229824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f</a:t>
              </a:r>
              <a:r>
                <a:rPr lang="en-US" sz="44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ish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42415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witch clipart - Clip Art Library">
            <a:extLst>
              <a:ext uri="{FF2B5EF4-FFF2-40B4-BE49-F238E27FC236}">
                <a16:creationId xmlns:a16="http://schemas.microsoft.com/office/drawing/2014/main" id="{9919CAE3-058C-4FF3-AA5F-98A4FB7C1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84" y="0"/>
            <a:ext cx="2191816" cy="233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A6164655-CA16-4F4E-B01F-4C4C3517F585}"/>
              </a:ext>
            </a:extLst>
          </p:cNvPr>
          <p:cNvSpPr/>
          <p:nvPr/>
        </p:nvSpPr>
        <p:spPr>
          <a:xfrm>
            <a:off x="251520" y="-9055"/>
            <a:ext cx="5037830" cy="1345706"/>
          </a:xfrm>
          <a:prstGeom prst="wedgeEllipseCallout">
            <a:avLst>
              <a:gd name="adj1" fmla="val 87449"/>
              <a:gd name="adj2" fmla="val 2959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Comic Sans MS" panose="030F0702030302020204" pitchFamily="66" charset="0"/>
              </a:rPr>
              <a:t>What is missing?</a:t>
            </a:r>
            <a:endParaRPr lang="el-GR" sz="3000" b="1" dirty="0">
              <a:latin typeface="Comic Sans MS" panose="030F0702030302020204" pitchFamily="66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B627965-69C9-4F03-84FB-440E379FFD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4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97535" y="1336651"/>
            <a:ext cx="609600" cy="6096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2447B7BB-9044-4E6E-AC55-CA02D329F59B}"/>
              </a:ext>
            </a:extLst>
          </p:cNvPr>
          <p:cNvGrpSpPr/>
          <p:nvPr/>
        </p:nvGrpSpPr>
        <p:grpSpPr>
          <a:xfrm>
            <a:off x="-9457" y="2312781"/>
            <a:ext cx="9079831" cy="4494761"/>
            <a:chOff x="-9457" y="2312781"/>
            <a:chExt cx="9079831" cy="4494761"/>
          </a:xfrm>
        </p:grpSpPr>
        <p:pic>
          <p:nvPicPr>
            <p:cNvPr id="31" name="Picture 5" descr="Cardinal Clipart Image: Red Cardinal Bird">
              <a:hlinkClick r:id="rId6"/>
              <a:extLst>
                <a:ext uri="{FF2B5EF4-FFF2-40B4-BE49-F238E27FC236}">
                  <a16:creationId xmlns:a16="http://schemas.microsoft.com/office/drawing/2014/main" id="{CEDE13C7-01D1-48BD-BC62-85957F69A6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025410" y="2618742"/>
              <a:ext cx="1550920" cy="1049979"/>
            </a:xfrm>
            <a:prstGeom prst="rect">
              <a:avLst/>
            </a:prstGeom>
          </p:spPr>
        </p:pic>
        <p:pic>
          <p:nvPicPr>
            <p:cNvPr id="32" name="Picture 5" descr="Green Frog Clip Art">
              <a:extLst>
                <a:ext uri="{FF2B5EF4-FFF2-40B4-BE49-F238E27FC236}">
                  <a16:creationId xmlns:a16="http://schemas.microsoft.com/office/drawing/2014/main" id="{F40D1AB4-13A9-4B51-ADB7-78842CBD32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7881137" y="2405306"/>
              <a:ext cx="1121410" cy="982835"/>
            </a:xfrm>
            <a:prstGeom prst="rect">
              <a:avLst/>
            </a:prstGeom>
          </p:spPr>
        </p:pic>
        <p:pic>
          <p:nvPicPr>
            <p:cNvPr id="33" name="Picture 5" descr="Goldfish Clip Art">
              <a:extLst>
                <a:ext uri="{FF2B5EF4-FFF2-40B4-BE49-F238E27FC236}">
                  <a16:creationId xmlns:a16="http://schemas.microsoft.com/office/drawing/2014/main" id="{11072737-188F-44B0-AB9D-BD4E6DA93D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533453" y="4885826"/>
              <a:ext cx="1386768" cy="1065170"/>
            </a:xfrm>
            <a:prstGeom prst="rect">
              <a:avLst/>
            </a:prstGeom>
          </p:spPr>
        </p:pic>
        <p:pic>
          <p:nvPicPr>
            <p:cNvPr id="34" name="Picture 2" descr="Lion 20clipart | Clipart library - Free Clipart Images">
              <a:extLst>
                <a:ext uri="{FF2B5EF4-FFF2-40B4-BE49-F238E27FC236}">
                  <a16:creationId xmlns:a16="http://schemas.microsoft.com/office/drawing/2014/main" id="{64BE34A9-394D-4207-9567-5F410A70DC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725" y="2510768"/>
              <a:ext cx="1619251" cy="1452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alligator clipart - Clip Art Library">
              <a:extLst>
                <a:ext uri="{FF2B5EF4-FFF2-40B4-BE49-F238E27FC236}">
                  <a16:creationId xmlns:a16="http://schemas.microsoft.com/office/drawing/2014/main" id="{E92D748D-28D5-4DD6-9131-912342C74F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6581" y="2405306"/>
              <a:ext cx="2010837" cy="1338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Free Hippo Cliparts, Download Free Clip Art, Free Clip Art on ...">
              <a:extLst>
                <a:ext uri="{FF2B5EF4-FFF2-40B4-BE49-F238E27FC236}">
                  <a16:creationId xmlns:a16="http://schemas.microsoft.com/office/drawing/2014/main" id="{D80B02A8-1B72-4BC5-B04E-0F7CC64778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584" y="2312781"/>
              <a:ext cx="1839387" cy="1623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monkey clipart - Clip Art Library">
              <a:extLst>
                <a:ext uri="{FF2B5EF4-FFF2-40B4-BE49-F238E27FC236}">
                  <a16:creationId xmlns:a16="http://schemas.microsoft.com/office/drawing/2014/main" id="{123C9F0A-9DF7-4575-9BF6-D8C198755B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91" y="4531402"/>
              <a:ext cx="1572765" cy="1774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giraffe clipart - Clip Art Library">
              <a:extLst>
                <a:ext uri="{FF2B5EF4-FFF2-40B4-BE49-F238E27FC236}">
                  <a16:creationId xmlns:a16="http://schemas.microsoft.com/office/drawing/2014/main" id="{A23DB387-39F3-46F7-A44A-5054A1AF58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1457" y="4131687"/>
              <a:ext cx="1487818" cy="1986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Gorilla Drawing Terk Cartoon - gorilla vector png download - 678 ...">
              <a:extLst>
                <a:ext uri="{FF2B5EF4-FFF2-40B4-BE49-F238E27FC236}">
                  <a16:creationId xmlns:a16="http://schemas.microsoft.com/office/drawing/2014/main" id="{4BAF5B9C-9471-4B61-B8D9-190CAF39DA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0403" y="4606552"/>
              <a:ext cx="1836750" cy="16215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69D0A9D-F81F-4D28-B143-22279DA84426}"/>
                </a:ext>
              </a:extLst>
            </p:cNvPr>
            <p:cNvSpPr/>
            <p:nvPr/>
          </p:nvSpPr>
          <p:spPr>
            <a:xfrm>
              <a:off x="312511" y="3653432"/>
              <a:ext cx="1172116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lion</a:t>
              </a:r>
              <a:endPara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792A0C5-F781-44CF-BD44-4792C4A14EB9}"/>
                </a:ext>
              </a:extLst>
            </p:cNvPr>
            <p:cNvSpPr/>
            <p:nvPr/>
          </p:nvSpPr>
          <p:spPr>
            <a:xfrm>
              <a:off x="1791729" y="3477379"/>
              <a:ext cx="128112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b</a:t>
              </a:r>
              <a:r>
                <a:rPr lang="en-US" sz="44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ird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FE86DBD-C867-4DC9-A258-07BE9A6DFF4E}"/>
                </a:ext>
              </a:extLst>
            </p:cNvPr>
            <p:cNvSpPr/>
            <p:nvPr/>
          </p:nvSpPr>
          <p:spPr>
            <a:xfrm>
              <a:off x="3187877" y="3481867"/>
              <a:ext cx="2589170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c</a:t>
              </a:r>
              <a:r>
                <a:rPr lang="en-US" sz="44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rocodile</a:t>
              </a:r>
              <a:endPara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92DB5DA-5A07-4A9C-AC90-B8BC4DAE5722}"/>
                </a:ext>
              </a:extLst>
            </p:cNvPr>
            <p:cNvSpPr/>
            <p:nvPr/>
          </p:nvSpPr>
          <p:spPr>
            <a:xfrm>
              <a:off x="-9457" y="6096984"/>
              <a:ext cx="1970411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0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m</a:t>
              </a:r>
              <a:r>
                <a:rPr lang="en-US" sz="40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onkey</a:t>
              </a:r>
              <a:endPara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9ED7A50-28B9-4C22-97B2-4311E5BAE7AF}"/>
                </a:ext>
              </a:extLst>
            </p:cNvPr>
            <p:cNvSpPr/>
            <p:nvPr/>
          </p:nvSpPr>
          <p:spPr>
            <a:xfrm>
              <a:off x="7731546" y="3551953"/>
              <a:ext cx="1338828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f</a:t>
              </a:r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rog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2EF8955-E8AA-406A-952E-81E84CBF07A5}"/>
                </a:ext>
              </a:extLst>
            </p:cNvPr>
            <p:cNvSpPr/>
            <p:nvPr/>
          </p:nvSpPr>
          <p:spPr>
            <a:xfrm>
              <a:off x="6000649" y="3551954"/>
              <a:ext cx="1568058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hippo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47F08BB-595B-4A02-9994-2BE5EDE05F24}"/>
                </a:ext>
              </a:extLst>
            </p:cNvPr>
            <p:cNvSpPr/>
            <p:nvPr/>
          </p:nvSpPr>
          <p:spPr>
            <a:xfrm>
              <a:off x="1863555" y="6138270"/>
              <a:ext cx="1763623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36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g</a:t>
              </a:r>
              <a:r>
                <a:rPr lang="en-US" sz="36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iraffe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092E73DB-E4DB-48E8-B363-2B2AFD65DAC0}"/>
                </a:ext>
              </a:extLst>
            </p:cNvPr>
            <p:cNvSpPr/>
            <p:nvPr/>
          </p:nvSpPr>
          <p:spPr>
            <a:xfrm>
              <a:off x="3812048" y="6038101"/>
              <a:ext cx="1832553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g</a:t>
              </a:r>
              <a:r>
                <a:rPr lang="en-US" sz="44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orilla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DFEBFDC9-25DB-433C-9302-1EF098C88E6F}"/>
                </a:ext>
              </a:extLst>
            </p:cNvPr>
            <p:cNvSpPr/>
            <p:nvPr/>
          </p:nvSpPr>
          <p:spPr>
            <a:xfrm>
              <a:off x="7731546" y="6021697"/>
              <a:ext cx="1229824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f</a:t>
              </a:r>
              <a:r>
                <a:rPr lang="en-US" sz="44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ish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29904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BDAC5B6-20CE-447F-8BA1-F2274AC7A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1D22B31-BF8F-446B-9009-8A251FB17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custGeom>
            <a:avLst/>
            <a:gdLst>
              <a:gd name="connsiteX0" fmla="*/ 3094406 w 12192000"/>
              <a:gd name="connsiteY0" fmla="*/ 283966 h 6858000"/>
              <a:gd name="connsiteX1" fmla="*/ 3038833 w 12192000"/>
              <a:gd name="connsiteY1" fmla="*/ 309661 h 6858000"/>
              <a:gd name="connsiteX2" fmla="*/ 3348384 w 12192000"/>
              <a:gd name="connsiteY2" fmla="*/ 406000 h 6858000"/>
              <a:gd name="connsiteX3" fmla="*/ 2864309 w 12192000"/>
              <a:gd name="connsiteY3" fmla="*/ 355295 h 6858000"/>
              <a:gd name="connsiteX4" fmla="*/ 2856039 w 12192000"/>
              <a:gd name="connsiteY4" fmla="*/ 388058 h 6858000"/>
              <a:gd name="connsiteX5" fmla="*/ 3405794 w 12192000"/>
              <a:gd name="connsiteY5" fmla="*/ 512089 h 6858000"/>
              <a:gd name="connsiteX6" fmla="*/ 3356651 w 12192000"/>
              <a:gd name="connsiteY6" fmla="*/ 531204 h 6858000"/>
              <a:gd name="connsiteX7" fmla="*/ 3064552 w 12192000"/>
              <a:gd name="connsiteY7" fmla="*/ 483228 h 6858000"/>
              <a:gd name="connsiteX8" fmla="*/ 3005765 w 12192000"/>
              <a:gd name="connsiteY8" fmla="*/ 495708 h 6858000"/>
              <a:gd name="connsiteX9" fmla="*/ 3034700 w 12192000"/>
              <a:gd name="connsiteY9" fmla="*/ 553823 h 6858000"/>
              <a:gd name="connsiteX10" fmla="*/ 3161459 w 12192000"/>
              <a:gd name="connsiteY10" fmla="*/ 576445 h 6858000"/>
              <a:gd name="connsiteX11" fmla="*/ 3358949 w 12192000"/>
              <a:gd name="connsiteY11" fmla="*/ 712961 h 6858000"/>
              <a:gd name="connsiteX12" fmla="*/ 3059960 w 12192000"/>
              <a:gd name="connsiteY12" fmla="*/ 696576 h 6858000"/>
              <a:gd name="connsiteX13" fmla="*/ 3007143 w 12192000"/>
              <a:gd name="connsiteY13" fmla="*/ 729732 h 6858000"/>
              <a:gd name="connsiteX14" fmla="*/ 2986935 w 12192000"/>
              <a:gd name="connsiteY14" fmla="*/ 772635 h 6858000"/>
              <a:gd name="connsiteX15" fmla="*/ 2871197 w 12192000"/>
              <a:gd name="connsiteY15" fmla="*/ 808127 h 6858000"/>
              <a:gd name="connsiteX16" fmla="*/ 3053071 w 12192000"/>
              <a:gd name="connsiteY16" fmla="*/ 847913 h 6858000"/>
              <a:gd name="connsiteX17" fmla="*/ 2858796 w 12192000"/>
              <a:gd name="connsiteY17" fmla="*/ 847913 h 6858000"/>
              <a:gd name="connsiteX18" fmla="*/ 2635588 w 12192000"/>
              <a:gd name="connsiteY18" fmla="*/ 820611 h 6858000"/>
              <a:gd name="connsiteX19" fmla="*/ 2397683 w 12192000"/>
              <a:gd name="connsiteY19" fmla="*/ 829190 h 6858000"/>
              <a:gd name="connsiteX20" fmla="*/ 1921874 w 12192000"/>
              <a:gd name="connsiteY20" fmla="*/ 778877 h 6858000"/>
              <a:gd name="connsiteX21" fmla="*/ 1695450 w 12192000"/>
              <a:gd name="connsiteY21" fmla="*/ 782386 h 6858000"/>
              <a:gd name="connsiteX22" fmla="*/ 2954324 w 12192000"/>
              <a:gd name="connsiteY22" fmla="*/ 1120940 h 6858000"/>
              <a:gd name="connsiteX23" fmla="*/ 2890028 w 12192000"/>
              <a:gd name="connsiteY23" fmla="*/ 1195435 h 6858000"/>
              <a:gd name="connsiteX24" fmla="*/ 3153652 w 12192000"/>
              <a:gd name="connsiteY24" fmla="*/ 1276563 h 6858000"/>
              <a:gd name="connsiteX25" fmla="*/ 3218410 w 12192000"/>
              <a:gd name="connsiteY25" fmla="*/ 1356911 h 6858000"/>
              <a:gd name="connsiteX26" fmla="*/ 3137118 w 12192000"/>
              <a:gd name="connsiteY26" fmla="*/ 1349891 h 6858000"/>
              <a:gd name="connsiteX27" fmla="*/ 3067309 w 12192000"/>
              <a:gd name="connsiteY27" fmla="*/ 1365102 h 6858000"/>
              <a:gd name="connsiteX28" fmla="*/ 3096243 w 12192000"/>
              <a:gd name="connsiteY28" fmla="*/ 1467292 h 6858000"/>
              <a:gd name="connsiteX29" fmla="*/ 3468716 w 12192000"/>
              <a:gd name="connsiteY29" fmla="*/ 1599125 h 6858000"/>
              <a:gd name="connsiteX30" fmla="*/ 3502241 w 12192000"/>
              <a:gd name="connsiteY30" fmla="*/ 1642029 h 6858000"/>
              <a:gd name="connsiteX31" fmla="*/ 3457692 w 12192000"/>
              <a:gd name="connsiteY31" fmla="*/ 1672453 h 6858000"/>
              <a:gd name="connsiteX32" fmla="*/ 3337362 w 12192000"/>
              <a:gd name="connsiteY32" fmla="*/ 1688053 h 6858000"/>
              <a:gd name="connsiteX33" fmla="*/ 3505915 w 12192000"/>
              <a:gd name="connsiteY33" fmla="*/ 1834318 h 6858000"/>
              <a:gd name="connsiteX34" fmla="*/ 3567458 w 12192000"/>
              <a:gd name="connsiteY34" fmla="*/ 1874880 h 6858000"/>
              <a:gd name="connsiteX35" fmla="*/ 3672634 w 12192000"/>
              <a:gd name="connsiteY35" fmla="*/ 1937678 h 6858000"/>
              <a:gd name="connsiteX36" fmla="*/ 3674470 w 12192000"/>
              <a:gd name="connsiteY36" fmla="*/ 1956789 h 6858000"/>
              <a:gd name="connsiteX37" fmla="*/ 3531176 w 12192000"/>
              <a:gd name="connsiteY37" fmla="*/ 2024266 h 6858000"/>
              <a:gd name="connsiteX38" fmla="*/ 3272604 w 12192000"/>
              <a:gd name="connsiteY38" fmla="*/ 2005933 h 6858000"/>
              <a:gd name="connsiteX39" fmla="*/ 3654720 w 12192000"/>
              <a:gd name="connsiteY39" fmla="*/ 2106564 h 6858000"/>
              <a:gd name="connsiteX40" fmla="*/ 2417892 w 12192000"/>
              <a:gd name="connsiteY40" fmla="*/ 1866690 h 6858000"/>
              <a:gd name="connsiteX41" fmla="*/ 2496888 w 12192000"/>
              <a:gd name="connsiteY41" fmla="*/ 1929487 h 6858000"/>
              <a:gd name="connsiteX42" fmla="*/ 2929526 w 12192000"/>
              <a:gd name="connsiteY42" fmla="*/ 2094862 h 6858000"/>
              <a:gd name="connsiteX43" fmla="*/ 3052152 w 12192000"/>
              <a:gd name="connsiteY43" fmla="*/ 2198613 h 6858000"/>
              <a:gd name="connsiteX44" fmla="*/ 3180748 w 12192000"/>
              <a:gd name="connsiteY44" fmla="*/ 2255948 h 6858000"/>
              <a:gd name="connsiteX45" fmla="*/ 3361244 w 12192000"/>
              <a:gd name="connsiteY45" fmla="*/ 2254777 h 6858000"/>
              <a:gd name="connsiteX46" fmla="*/ 3489382 w 12192000"/>
              <a:gd name="connsiteY46" fmla="*/ 2342926 h 6858000"/>
              <a:gd name="connsiteX47" fmla="*/ 3355733 w 12192000"/>
              <a:gd name="connsiteY47" fmla="*/ 2361649 h 6858000"/>
              <a:gd name="connsiteX48" fmla="*/ 3199121 w 12192000"/>
              <a:gd name="connsiteY48" fmla="*/ 2347216 h 6858000"/>
              <a:gd name="connsiteX49" fmla="*/ 2861091 w 12192000"/>
              <a:gd name="connsiteY49" fmla="*/ 2351896 h 6858000"/>
              <a:gd name="connsiteX50" fmla="*/ 2667278 w 12192000"/>
              <a:gd name="connsiteY50" fmla="*/ 2369058 h 6858000"/>
              <a:gd name="connsiteX51" fmla="*/ 2221781 w 12192000"/>
              <a:gd name="connsiteY51" fmla="*/ 2339805 h 6858000"/>
              <a:gd name="connsiteX52" fmla="*/ 2247961 w 12192000"/>
              <a:gd name="connsiteY52" fmla="*/ 2414693 h 6858000"/>
              <a:gd name="connsiteX53" fmla="*/ 2231425 w 12192000"/>
              <a:gd name="connsiteY53" fmla="*/ 2479828 h 6858000"/>
              <a:gd name="connsiteX54" fmla="*/ 2224996 w 12192000"/>
              <a:gd name="connsiteY54" fmla="*/ 2621414 h 6858000"/>
              <a:gd name="connsiteX55" fmla="*/ 2229131 w 12192000"/>
              <a:gd name="connsiteY55" fmla="*/ 2644426 h 6858000"/>
              <a:gd name="connsiteX56" fmla="*/ 2129466 w 12192000"/>
              <a:gd name="connsiteY56" fmla="*/ 2659247 h 6858000"/>
              <a:gd name="connsiteX57" fmla="*/ 2723312 w 12192000"/>
              <a:gd name="connsiteY57" fmla="*/ 2953726 h 6858000"/>
              <a:gd name="connsiteX58" fmla="*/ 2326496 w 12192000"/>
              <a:gd name="connsiteY58" fmla="*/ 2878838 h 6858000"/>
              <a:gd name="connsiteX59" fmla="*/ 2272759 w 12192000"/>
              <a:gd name="connsiteY59" fmla="*/ 3002480 h 6858000"/>
              <a:gd name="connsiteX60" fmla="*/ 2459226 w 12192000"/>
              <a:gd name="connsiteY60" fmla="*/ 3112471 h 6858000"/>
              <a:gd name="connsiteX61" fmla="*/ 2528117 w 12192000"/>
              <a:gd name="connsiteY61" fmla="*/ 3330111 h 6858000"/>
              <a:gd name="connsiteX62" fmla="*/ 2494590 w 12192000"/>
              <a:gd name="connsiteY62" fmla="*/ 3529029 h 6858000"/>
              <a:gd name="connsiteX63" fmla="*/ 2414677 w 12192000"/>
              <a:gd name="connsiteY63" fmla="*/ 3592215 h 6858000"/>
              <a:gd name="connsiteX64" fmla="*/ 2298940 w 12192000"/>
              <a:gd name="connsiteY64" fmla="*/ 3705716 h 6858000"/>
              <a:gd name="connsiteX65" fmla="*/ 2227294 w 12192000"/>
              <a:gd name="connsiteY65" fmla="*/ 3775921 h 6858000"/>
              <a:gd name="connsiteX66" fmla="*/ 1978366 w 12192000"/>
              <a:gd name="connsiteY66" fmla="*/ 3748620 h 6858000"/>
              <a:gd name="connsiteX67" fmla="*/ 2310421 w 12192000"/>
              <a:gd name="connsiteY67" fmla="*/ 3926868 h 6858000"/>
              <a:gd name="connsiteX68" fmla="*/ 2041285 w 12192000"/>
              <a:gd name="connsiteY68" fmla="*/ 3904635 h 6858000"/>
              <a:gd name="connsiteX69" fmla="*/ 1953565 w 12192000"/>
              <a:gd name="connsiteY69" fmla="*/ 3917116 h 6858000"/>
              <a:gd name="connsiteX70" fmla="*/ 2003623 w 12192000"/>
              <a:gd name="connsiteY70" fmla="*/ 3974842 h 6858000"/>
              <a:gd name="connsiteX71" fmla="*/ 2201114 w 12192000"/>
              <a:gd name="connsiteY71" fmla="*/ 4072742 h 6858000"/>
              <a:gd name="connsiteX72" fmla="*/ 2608032 w 12192000"/>
              <a:gd name="connsiteY72" fmla="*/ 4337967 h 6858000"/>
              <a:gd name="connsiteX73" fmla="*/ 2213973 w 12192000"/>
              <a:gd name="connsiteY73" fmla="*/ 4216277 h 6858000"/>
              <a:gd name="connsiteX74" fmla="*/ 2629158 w 12192000"/>
              <a:gd name="connsiteY74" fmla="*/ 4488911 h 6858000"/>
              <a:gd name="connsiteX75" fmla="*/ 2721471 w 12192000"/>
              <a:gd name="connsiteY75" fmla="*/ 4579399 h 6858000"/>
              <a:gd name="connsiteX76" fmla="*/ 2907939 w 12192000"/>
              <a:gd name="connsiteY76" fmla="*/ 4804062 h 6858000"/>
              <a:gd name="connsiteX77" fmla="*/ 2898753 w 12192000"/>
              <a:gd name="connsiteY77" fmla="*/ 4829414 h 6858000"/>
              <a:gd name="connsiteX78" fmla="*/ 2683352 w 12192000"/>
              <a:gd name="connsiteY78" fmla="*/ 4793141 h 6858000"/>
              <a:gd name="connsiteX79" fmla="*/ 2962594 w 12192000"/>
              <a:gd name="connsiteY79" fmla="*/ 4981920 h 6858000"/>
              <a:gd name="connsiteX80" fmla="*/ 3251019 w 12192000"/>
              <a:gd name="connsiteY80" fmla="*/ 5127012 h 6858000"/>
              <a:gd name="connsiteX81" fmla="*/ 3046180 w 12192000"/>
              <a:gd name="connsiteY81" fmla="*/ 5104781 h 6858000"/>
              <a:gd name="connsiteX82" fmla="*/ 2764646 w 12192000"/>
              <a:gd name="connsiteY82" fmla="*/ 5021703 h 6858000"/>
              <a:gd name="connsiteX83" fmla="*/ 2666820 w 12192000"/>
              <a:gd name="connsiteY83" fmla="*/ 5052905 h 6858000"/>
              <a:gd name="connsiteX84" fmla="*/ 2933657 w 12192000"/>
              <a:gd name="connsiteY84" fmla="*/ 5190198 h 6858000"/>
              <a:gd name="connsiteX85" fmla="*/ 3086598 w 12192000"/>
              <a:gd name="connsiteY85" fmla="*/ 5253776 h 6858000"/>
              <a:gd name="connsiteX86" fmla="*/ 3147680 w 12192000"/>
              <a:gd name="connsiteY86" fmla="*/ 5302531 h 6858000"/>
              <a:gd name="connsiteX87" fmla="*/ 3322204 w 12192000"/>
              <a:gd name="connsiteY87" fmla="*/ 5476487 h 6858000"/>
              <a:gd name="connsiteX88" fmla="*/ 3834758 w 12192000"/>
              <a:gd name="connsiteY88" fmla="*/ 5666434 h 6858000"/>
              <a:gd name="connsiteX89" fmla="*/ 4314240 w 12192000"/>
              <a:gd name="connsiteY89" fmla="*/ 5902409 h 6858000"/>
              <a:gd name="connsiteX90" fmla="*/ 4688552 w 12192000"/>
              <a:gd name="connsiteY90" fmla="*/ 6049453 h 6858000"/>
              <a:gd name="connsiteX91" fmla="*/ 5634660 w 12192000"/>
              <a:gd name="connsiteY91" fmla="*/ 6238620 h 6858000"/>
              <a:gd name="connsiteX92" fmla="*/ 9222980 w 12192000"/>
              <a:gd name="connsiteY92" fmla="*/ 4955397 h 6858000"/>
              <a:gd name="connsiteX93" fmla="*/ 9268448 w 12192000"/>
              <a:gd name="connsiteY93" fmla="*/ 4917173 h 6858000"/>
              <a:gd name="connsiteX94" fmla="*/ 9442512 w 12192000"/>
              <a:gd name="connsiteY94" fmla="*/ 4773251 h 6858000"/>
              <a:gd name="connsiteX95" fmla="*/ 9590400 w 12192000"/>
              <a:gd name="connsiteY95" fmla="*/ 4643756 h 6858000"/>
              <a:gd name="connsiteX96" fmla="*/ 9513242 w 12192000"/>
              <a:gd name="connsiteY96" fmla="*/ 4600073 h 6858000"/>
              <a:gd name="connsiteX97" fmla="*/ 9617498 w 12192000"/>
              <a:gd name="connsiteY97" fmla="*/ 4476430 h 6858000"/>
              <a:gd name="connsiteX98" fmla="*/ 9949094 w 12192000"/>
              <a:gd name="connsiteY98" fmla="*/ 4095364 h 6858000"/>
              <a:gd name="connsiteX99" fmla="*/ 10094686 w 12192000"/>
              <a:gd name="connsiteY99" fmla="*/ 4011507 h 6858000"/>
              <a:gd name="connsiteX100" fmla="*/ 10271967 w 12192000"/>
              <a:gd name="connsiteY100" fmla="*/ 3800497 h 6858000"/>
              <a:gd name="connsiteX101" fmla="*/ 10297226 w 12192000"/>
              <a:gd name="connsiteY101" fmla="*/ 3751742 h 6858000"/>
              <a:gd name="connsiteX102" fmla="*/ 10260943 w 12192000"/>
              <a:gd name="connsiteY102" fmla="*/ 3689723 h 6858000"/>
              <a:gd name="connsiteX103" fmla="*/ 10233847 w 12192000"/>
              <a:gd name="connsiteY103" fmla="*/ 3627319 h 6858000"/>
              <a:gd name="connsiteX104" fmla="*/ 10269209 w 12192000"/>
              <a:gd name="connsiteY104" fmla="*/ 3608986 h 6858000"/>
              <a:gd name="connsiteX105" fmla="*/ 10496550 w 12192000"/>
              <a:gd name="connsiteY105" fmla="*/ 3577393 h 6858000"/>
              <a:gd name="connsiteX106" fmla="*/ 10364738 w 12192000"/>
              <a:gd name="connsiteY106" fmla="*/ 3458823 h 6858000"/>
              <a:gd name="connsiteX107" fmla="*/ 10132346 w 12192000"/>
              <a:gd name="connsiteY107" fmla="*/ 3282137 h 6858000"/>
              <a:gd name="connsiteX108" fmla="*/ 10026712 w 12192000"/>
              <a:gd name="connsiteY108" fmla="*/ 3156543 h 6858000"/>
              <a:gd name="connsiteX109" fmla="*/ 10014312 w 12192000"/>
              <a:gd name="connsiteY109" fmla="*/ 3044213 h 6858000"/>
              <a:gd name="connsiteX110" fmla="*/ 9806718 w 12192000"/>
              <a:gd name="connsiteY110" fmla="*/ 2977907 h 6858000"/>
              <a:gd name="connsiteX111" fmla="*/ 10001912 w 12192000"/>
              <a:gd name="connsiteY111" fmla="*/ 2740374 h 6858000"/>
              <a:gd name="connsiteX112" fmla="*/ 10021662 w 12192000"/>
              <a:gd name="connsiteY112" fmla="*/ 2691231 h 6858000"/>
              <a:gd name="connsiteX113" fmla="*/ 9904546 w 12192000"/>
              <a:gd name="connsiteY113" fmla="*/ 2515322 h 6858000"/>
              <a:gd name="connsiteX114" fmla="*/ 9885256 w 12192000"/>
              <a:gd name="connsiteY114" fmla="*/ 2487240 h 6858000"/>
              <a:gd name="connsiteX115" fmla="*/ 9842085 w 12192000"/>
              <a:gd name="connsiteY115" fmla="*/ 2431074 h 6858000"/>
              <a:gd name="connsiteX116" fmla="*/ 9718078 w 12192000"/>
              <a:gd name="connsiteY116" fmla="*/ 2417424 h 6858000"/>
              <a:gd name="connsiteX117" fmla="*/ 9782378 w 12192000"/>
              <a:gd name="connsiteY117" fmla="*/ 2377641 h 6858000"/>
              <a:gd name="connsiteX118" fmla="*/ 9907302 w 12192000"/>
              <a:gd name="connsiteY118" fmla="*/ 2243078 h 6858000"/>
              <a:gd name="connsiteX119" fmla="*/ 9824171 w 12192000"/>
              <a:gd name="connsiteY119" fmla="*/ 2114365 h 6858000"/>
              <a:gd name="connsiteX120" fmla="*/ 9818662 w 12192000"/>
              <a:gd name="connsiteY120" fmla="*/ 2043377 h 6858000"/>
              <a:gd name="connsiteX121" fmla="*/ 9958740 w 12192000"/>
              <a:gd name="connsiteY121" fmla="*/ 1952499 h 6858000"/>
              <a:gd name="connsiteX122" fmla="*/ 10064374 w 12192000"/>
              <a:gd name="connsiteY122" fmla="*/ 1916615 h 6858000"/>
              <a:gd name="connsiteX123" fmla="*/ 10113055 w 12192000"/>
              <a:gd name="connsiteY123" fmla="*/ 1865131 h 6858000"/>
              <a:gd name="connsiteX124" fmla="*/ 10055646 w 12192000"/>
              <a:gd name="connsiteY124" fmla="*/ 1822227 h 6858000"/>
              <a:gd name="connsiteX125" fmla="*/ 9800748 w 12192000"/>
              <a:gd name="connsiteY125" fmla="*/ 1720036 h 6858000"/>
              <a:gd name="connsiteX126" fmla="*/ 9938071 w 12192000"/>
              <a:gd name="connsiteY126" fmla="*/ 1634617 h 6858000"/>
              <a:gd name="connsiteX127" fmla="*/ 9220224 w 12192000"/>
              <a:gd name="connsiteY127" fmla="*/ 1231709 h 6858000"/>
              <a:gd name="connsiteX128" fmla="*/ 9133419 w 12192000"/>
              <a:gd name="connsiteY128" fmla="*/ 1170083 h 6858000"/>
              <a:gd name="connsiteX129" fmla="*/ 8672768 w 12192000"/>
              <a:gd name="connsiteY129" fmla="*/ 1020699 h 6858000"/>
              <a:gd name="connsiteX130" fmla="*/ 8198797 w 12192000"/>
              <a:gd name="connsiteY130" fmla="*/ 915000 h 6858000"/>
              <a:gd name="connsiteX131" fmla="*/ 8528095 w 12192000"/>
              <a:gd name="connsiteY131" fmla="*/ 691898 h 6858000"/>
              <a:gd name="connsiteX132" fmla="*/ 8025190 w 12192000"/>
              <a:gd name="connsiteY132" fmla="*/ 640021 h 6858000"/>
              <a:gd name="connsiteX133" fmla="*/ 7976047 w 12192000"/>
              <a:gd name="connsiteY133" fmla="*/ 641584 h 6858000"/>
              <a:gd name="connsiteX134" fmla="*/ 6988604 w 12192000"/>
              <a:gd name="connsiteY134" fmla="*/ 607260 h 6858000"/>
              <a:gd name="connsiteX135" fmla="*/ 5573116 w 12192000"/>
              <a:gd name="connsiteY135" fmla="*/ 493368 h 6858000"/>
              <a:gd name="connsiteX136" fmla="*/ 4401503 w 12192000"/>
              <a:gd name="connsiteY136" fmla="*/ 425112 h 6858000"/>
              <a:gd name="connsiteX137" fmla="*/ 3154109 w 12192000"/>
              <a:gd name="connsiteY137" fmla="*/ 292499 h 6858000"/>
              <a:gd name="connsiteX138" fmla="*/ 3094406 w 12192000"/>
              <a:gd name="connsiteY138" fmla="*/ 283966 h 6858000"/>
              <a:gd name="connsiteX139" fmla="*/ 0 w 12192000"/>
              <a:gd name="connsiteY139" fmla="*/ 0 h 6858000"/>
              <a:gd name="connsiteX140" fmla="*/ 12192000 w 12192000"/>
              <a:gd name="connsiteY140" fmla="*/ 0 h 6858000"/>
              <a:gd name="connsiteX141" fmla="*/ 12192000 w 12192000"/>
              <a:gd name="connsiteY141" fmla="*/ 6858000 h 6858000"/>
              <a:gd name="connsiteX142" fmla="*/ 0 w 12192000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192000" h="6858000">
                <a:moveTo>
                  <a:pt x="3094406" y="283966"/>
                </a:moveTo>
                <a:cubicBezTo>
                  <a:pt x="3074312" y="283528"/>
                  <a:pt x="3054907" y="288795"/>
                  <a:pt x="3038833" y="309661"/>
                </a:cubicBezTo>
                <a:cubicBezTo>
                  <a:pt x="3124259" y="364657"/>
                  <a:pt x="3233105" y="343983"/>
                  <a:pt x="3348384" y="406000"/>
                </a:cubicBezTo>
                <a:cubicBezTo>
                  <a:pt x="3161001" y="386497"/>
                  <a:pt x="3012653" y="370896"/>
                  <a:pt x="2864309" y="355295"/>
                </a:cubicBezTo>
                <a:cubicBezTo>
                  <a:pt x="2861553" y="366216"/>
                  <a:pt x="2858796" y="377136"/>
                  <a:pt x="2856039" y="388058"/>
                </a:cubicBezTo>
                <a:cubicBezTo>
                  <a:pt x="3045722" y="411070"/>
                  <a:pt x="3221166" y="470356"/>
                  <a:pt x="3405794" y="512089"/>
                </a:cubicBezTo>
                <a:cubicBezTo>
                  <a:pt x="3388799" y="537835"/>
                  <a:pt x="3371808" y="532763"/>
                  <a:pt x="3356651" y="531204"/>
                </a:cubicBezTo>
                <a:cubicBezTo>
                  <a:pt x="3257907" y="521062"/>
                  <a:pt x="3159164" y="510922"/>
                  <a:pt x="3064552" y="483228"/>
                </a:cubicBezTo>
                <a:cubicBezTo>
                  <a:pt x="3043427" y="476987"/>
                  <a:pt x="3017704" y="476987"/>
                  <a:pt x="3005765" y="495708"/>
                </a:cubicBezTo>
                <a:cubicBezTo>
                  <a:pt x="2988771" y="522231"/>
                  <a:pt x="3013113" y="539393"/>
                  <a:pt x="3034700" y="553823"/>
                </a:cubicBezTo>
                <a:cubicBezTo>
                  <a:pt x="3072360" y="578787"/>
                  <a:pt x="3117827" y="571767"/>
                  <a:pt x="3161459" y="576445"/>
                </a:cubicBezTo>
                <a:cubicBezTo>
                  <a:pt x="3277655" y="588537"/>
                  <a:pt x="3333228" y="626370"/>
                  <a:pt x="3358949" y="712961"/>
                </a:cubicBezTo>
                <a:cubicBezTo>
                  <a:pt x="3256987" y="677857"/>
                  <a:pt x="3158703" y="721151"/>
                  <a:pt x="3059960" y="696576"/>
                </a:cubicBezTo>
                <a:cubicBezTo>
                  <a:pt x="3034240" y="690338"/>
                  <a:pt x="2993364" y="699698"/>
                  <a:pt x="3007143" y="729732"/>
                </a:cubicBezTo>
                <a:cubicBezTo>
                  <a:pt x="3020003" y="757814"/>
                  <a:pt x="3062716" y="778096"/>
                  <a:pt x="2986935" y="772635"/>
                </a:cubicBezTo>
                <a:cubicBezTo>
                  <a:pt x="2932740" y="768735"/>
                  <a:pt x="2826647" y="800329"/>
                  <a:pt x="2871197" y="808127"/>
                </a:cubicBezTo>
                <a:cubicBezTo>
                  <a:pt x="2927228" y="817881"/>
                  <a:pt x="2981883" y="831921"/>
                  <a:pt x="3053071" y="847913"/>
                </a:cubicBezTo>
                <a:cubicBezTo>
                  <a:pt x="2974533" y="874043"/>
                  <a:pt x="2918042" y="868584"/>
                  <a:pt x="2858796" y="847913"/>
                </a:cubicBezTo>
                <a:cubicBezTo>
                  <a:pt x="2787150" y="822949"/>
                  <a:pt x="2693916" y="792528"/>
                  <a:pt x="2635588" y="820611"/>
                </a:cubicBezTo>
                <a:cubicBezTo>
                  <a:pt x="2548326" y="862734"/>
                  <a:pt x="2475760" y="836211"/>
                  <a:pt x="2397683" y="829190"/>
                </a:cubicBezTo>
                <a:cubicBezTo>
                  <a:pt x="2238775" y="814759"/>
                  <a:pt x="2081241" y="790576"/>
                  <a:pt x="1921874" y="778877"/>
                </a:cubicBezTo>
                <a:cubicBezTo>
                  <a:pt x="1858036" y="774195"/>
                  <a:pt x="1789143" y="751964"/>
                  <a:pt x="1695450" y="782386"/>
                </a:cubicBezTo>
                <a:cubicBezTo>
                  <a:pt x="2119822" y="938012"/>
                  <a:pt x="2575423" y="928262"/>
                  <a:pt x="2954324" y="1120940"/>
                </a:cubicBezTo>
                <a:cubicBezTo>
                  <a:pt x="2938251" y="1139269"/>
                  <a:pt x="2856502" y="1191535"/>
                  <a:pt x="2890028" y="1195435"/>
                </a:cubicBezTo>
                <a:cubicBezTo>
                  <a:pt x="2984178" y="1206748"/>
                  <a:pt x="3067767" y="1244971"/>
                  <a:pt x="3153652" y="1276563"/>
                </a:cubicBezTo>
                <a:cubicBezTo>
                  <a:pt x="3190855" y="1290216"/>
                  <a:pt x="3235862" y="1308157"/>
                  <a:pt x="3218410" y="1356911"/>
                </a:cubicBezTo>
                <a:cubicBezTo>
                  <a:pt x="3186719" y="1370562"/>
                  <a:pt x="3163296" y="1351451"/>
                  <a:pt x="3137118" y="1349891"/>
                </a:cubicBezTo>
                <a:cubicBezTo>
                  <a:pt x="3110480" y="1348331"/>
                  <a:pt x="3050773" y="1358471"/>
                  <a:pt x="3067309" y="1365102"/>
                </a:cubicBezTo>
                <a:cubicBezTo>
                  <a:pt x="3142629" y="1395136"/>
                  <a:pt x="3007143" y="1467292"/>
                  <a:pt x="3096243" y="1467292"/>
                </a:cubicBezTo>
                <a:cubicBezTo>
                  <a:pt x="3245506" y="1467681"/>
                  <a:pt x="3324961" y="1595613"/>
                  <a:pt x="3468716" y="1599125"/>
                </a:cubicBezTo>
                <a:cubicBezTo>
                  <a:pt x="3491677" y="1599513"/>
                  <a:pt x="3502700" y="1622137"/>
                  <a:pt x="3502241" y="1642029"/>
                </a:cubicBezTo>
                <a:cubicBezTo>
                  <a:pt x="3502241" y="1665822"/>
                  <a:pt x="3481116" y="1670112"/>
                  <a:pt x="3457692" y="1672453"/>
                </a:cubicBezTo>
                <a:cubicBezTo>
                  <a:pt x="3421868" y="1675962"/>
                  <a:pt x="3384667" y="1642029"/>
                  <a:pt x="3337362" y="1688053"/>
                </a:cubicBezTo>
                <a:cubicBezTo>
                  <a:pt x="3422329" y="1714966"/>
                  <a:pt x="3507294" y="1741878"/>
                  <a:pt x="3505915" y="1834318"/>
                </a:cubicBezTo>
                <a:cubicBezTo>
                  <a:pt x="3505457" y="1859279"/>
                  <a:pt x="3540820" y="1868640"/>
                  <a:pt x="3567458" y="1874880"/>
                </a:cubicBezTo>
                <a:cubicBezTo>
                  <a:pt x="3611549" y="1885023"/>
                  <a:pt x="3648750" y="1902965"/>
                  <a:pt x="3672634" y="1937678"/>
                </a:cubicBezTo>
                <a:cubicBezTo>
                  <a:pt x="3672172" y="1944308"/>
                  <a:pt x="3671715" y="1951329"/>
                  <a:pt x="3674470" y="1956789"/>
                </a:cubicBezTo>
                <a:cubicBezTo>
                  <a:pt x="3666664" y="2040646"/>
                  <a:pt x="3602363" y="2038306"/>
                  <a:pt x="3531176" y="2024266"/>
                </a:cubicBezTo>
                <a:cubicBezTo>
                  <a:pt x="3446211" y="2007103"/>
                  <a:pt x="3362164" y="1975900"/>
                  <a:pt x="3272604" y="2005933"/>
                </a:cubicBezTo>
                <a:cubicBezTo>
                  <a:pt x="3398905" y="2046107"/>
                  <a:pt x="3536229" y="2049228"/>
                  <a:pt x="3654720" y="2106564"/>
                </a:cubicBezTo>
                <a:cubicBezTo>
                  <a:pt x="3221166" y="2117095"/>
                  <a:pt x="2838130" y="1936116"/>
                  <a:pt x="2417892" y="1866690"/>
                </a:cubicBezTo>
                <a:cubicBezTo>
                  <a:pt x="2432130" y="1913105"/>
                  <a:pt x="2466114" y="1922465"/>
                  <a:pt x="2496888" y="1929487"/>
                </a:cubicBezTo>
                <a:cubicBezTo>
                  <a:pt x="2652123" y="1964590"/>
                  <a:pt x="2788067" y="2034408"/>
                  <a:pt x="2929526" y="2094862"/>
                </a:cubicBezTo>
                <a:cubicBezTo>
                  <a:pt x="2987851" y="2119825"/>
                  <a:pt x="3030106" y="2144789"/>
                  <a:pt x="3052152" y="2198613"/>
                </a:cubicBezTo>
                <a:cubicBezTo>
                  <a:pt x="3071903" y="2247367"/>
                  <a:pt x="3110021" y="2269990"/>
                  <a:pt x="3180748" y="2255948"/>
                </a:cubicBezTo>
                <a:cubicBezTo>
                  <a:pt x="3238157" y="2244246"/>
                  <a:pt x="3301078" y="2250487"/>
                  <a:pt x="3361244" y="2254777"/>
                </a:cubicBezTo>
                <a:cubicBezTo>
                  <a:pt x="3430596" y="2259459"/>
                  <a:pt x="3508213" y="2314455"/>
                  <a:pt x="3489382" y="2342926"/>
                </a:cubicBezTo>
                <a:cubicBezTo>
                  <a:pt x="3457233" y="2391292"/>
                  <a:pt x="3403498" y="2367110"/>
                  <a:pt x="3355733" y="2361649"/>
                </a:cubicBezTo>
                <a:cubicBezTo>
                  <a:pt x="3301537" y="2355018"/>
                  <a:pt x="3200957" y="2341367"/>
                  <a:pt x="3199121" y="2347216"/>
                </a:cubicBezTo>
                <a:cubicBezTo>
                  <a:pt x="3163754" y="2468518"/>
                  <a:pt x="2914827" y="2362819"/>
                  <a:pt x="2861091" y="2351896"/>
                </a:cubicBezTo>
                <a:cubicBezTo>
                  <a:pt x="2794038" y="2338245"/>
                  <a:pt x="2731116" y="2363208"/>
                  <a:pt x="2667278" y="2369058"/>
                </a:cubicBezTo>
                <a:cubicBezTo>
                  <a:pt x="2610328" y="2374518"/>
                  <a:pt x="2288376" y="2391292"/>
                  <a:pt x="2221781" y="2339805"/>
                </a:cubicBezTo>
                <a:cubicBezTo>
                  <a:pt x="2212595" y="2379978"/>
                  <a:pt x="2231884" y="2396361"/>
                  <a:pt x="2247961" y="2414693"/>
                </a:cubicBezTo>
                <a:cubicBezTo>
                  <a:pt x="2270465" y="2440824"/>
                  <a:pt x="2274138" y="2459157"/>
                  <a:pt x="2231425" y="2479828"/>
                </a:cubicBezTo>
                <a:cubicBezTo>
                  <a:pt x="2109717" y="2539115"/>
                  <a:pt x="2111557" y="2541065"/>
                  <a:pt x="2224996" y="2621414"/>
                </a:cubicBezTo>
                <a:cubicBezTo>
                  <a:pt x="2230509" y="2624923"/>
                  <a:pt x="2228211" y="2636624"/>
                  <a:pt x="2229131" y="2644426"/>
                </a:cubicBezTo>
                <a:cubicBezTo>
                  <a:pt x="2199276" y="2656906"/>
                  <a:pt x="2164373" y="2625703"/>
                  <a:pt x="2129466" y="2659247"/>
                </a:cubicBezTo>
                <a:cubicBezTo>
                  <a:pt x="2281487" y="2806680"/>
                  <a:pt x="2513421" y="2842953"/>
                  <a:pt x="2723312" y="2953726"/>
                </a:cubicBezTo>
                <a:cubicBezTo>
                  <a:pt x="2553377" y="2990389"/>
                  <a:pt x="2451419" y="2862456"/>
                  <a:pt x="2326496" y="2878838"/>
                </a:cubicBezTo>
                <a:cubicBezTo>
                  <a:pt x="2264036" y="2919012"/>
                  <a:pt x="2449582" y="2983367"/>
                  <a:pt x="2272759" y="3002480"/>
                </a:cubicBezTo>
                <a:cubicBezTo>
                  <a:pt x="2349461" y="3037583"/>
                  <a:pt x="2406411" y="3071905"/>
                  <a:pt x="2459226" y="3112471"/>
                </a:cubicBezTo>
                <a:cubicBezTo>
                  <a:pt x="2553377" y="3185016"/>
                  <a:pt x="2571749" y="3232602"/>
                  <a:pt x="2528117" y="3330111"/>
                </a:cubicBezTo>
                <a:cubicBezTo>
                  <a:pt x="2499642" y="3394076"/>
                  <a:pt x="2457848" y="3452973"/>
                  <a:pt x="2494590" y="3529029"/>
                </a:cubicBezTo>
                <a:cubicBezTo>
                  <a:pt x="2520308" y="3581294"/>
                  <a:pt x="2510206" y="3615617"/>
                  <a:pt x="2414677" y="3592215"/>
                </a:cubicBezTo>
                <a:cubicBezTo>
                  <a:pt x="2311799" y="3567251"/>
                  <a:pt x="2273221" y="3614057"/>
                  <a:pt x="2298940" y="3705716"/>
                </a:cubicBezTo>
                <a:cubicBezTo>
                  <a:pt x="2315473" y="3764612"/>
                  <a:pt x="2298020" y="3782553"/>
                  <a:pt x="2227294" y="3775921"/>
                </a:cubicBezTo>
                <a:cubicBezTo>
                  <a:pt x="2149215" y="3768512"/>
                  <a:pt x="2074811" y="3729898"/>
                  <a:pt x="1978366" y="3748620"/>
                </a:cubicBezTo>
                <a:cubicBezTo>
                  <a:pt x="2055522" y="3855492"/>
                  <a:pt x="2220403" y="3825068"/>
                  <a:pt x="2310421" y="3926868"/>
                </a:cubicBezTo>
                <a:cubicBezTo>
                  <a:pt x="2202950" y="3927259"/>
                  <a:pt x="2120739" y="3926868"/>
                  <a:pt x="2041285" y="3904635"/>
                </a:cubicBezTo>
                <a:cubicBezTo>
                  <a:pt x="2008216" y="3895664"/>
                  <a:pt x="1971934" y="3886305"/>
                  <a:pt x="1953565" y="3917116"/>
                </a:cubicBezTo>
                <a:cubicBezTo>
                  <a:pt x="1931978" y="3954170"/>
                  <a:pt x="1976527" y="3968211"/>
                  <a:pt x="2003623" y="3974842"/>
                </a:cubicBezTo>
                <a:cubicBezTo>
                  <a:pt x="2079866" y="3993563"/>
                  <a:pt x="2138192" y="4038028"/>
                  <a:pt x="2201114" y="4072742"/>
                </a:cubicBezTo>
                <a:cubicBezTo>
                  <a:pt x="2339356" y="4148800"/>
                  <a:pt x="2490917" y="4212375"/>
                  <a:pt x="2608032" y="4337967"/>
                </a:cubicBezTo>
                <a:cubicBezTo>
                  <a:pt x="2460606" y="4305983"/>
                  <a:pt x="2350838" y="4231487"/>
                  <a:pt x="2213973" y="4216277"/>
                </a:cubicBezTo>
                <a:cubicBezTo>
                  <a:pt x="2332467" y="4330557"/>
                  <a:pt x="2484945" y="4405834"/>
                  <a:pt x="2629158" y="4488911"/>
                </a:cubicBezTo>
                <a:cubicBezTo>
                  <a:pt x="2670494" y="4512315"/>
                  <a:pt x="2712289" y="4528306"/>
                  <a:pt x="2721471" y="4579399"/>
                </a:cubicBezTo>
                <a:cubicBezTo>
                  <a:pt x="2739385" y="4678470"/>
                  <a:pt x="2793121" y="4760378"/>
                  <a:pt x="2907939" y="4804062"/>
                </a:cubicBezTo>
                <a:cubicBezTo>
                  <a:pt x="2908859" y="4804452"/>
                  <a:pt x="2902428" y="4819274"/>
                  <a:pt x="2898753" y="4829414"/>
                </a:cubicBezTo>
                <a:cubicBezTo>
                  <a:pt x="2828485" y="4832536"/>
                  <a:pt x="2772912" y="4774028"/>
                  <a:pt x="2683352" y="4793141"/>
                </a:cubicBezTo>
                <a:cubicBezTo>
                  <a:pt x="2769239" y="4872708"/>
                  <a:pt x="2840885" y="4944087"/>
                  <a:pt x="2962594" y="4981920"/>
                </a:cubicBezTo>
                <a:cubicBezTo>
                  <a:pt x="3059960" y="5011952"/>
                  <a:pt x="3180289" y="5029503"/>
                  <a:pt x="3251019" y="5127012"/>
                </a:cubicBezTo>
                <a:cubicBezTo>
                  <a:pt x="3168808" y="5146126"/>
                  <a:pt x="3107723" y="5121944"/>
                  <a:pt x="3046180" y="5104781"/>
                </a:cubicBezTo>
                <a:cubicBezTo>
                  <a:pt x="2952030" y="5078258"/>
                  <a:pt x="2858796" y="5048226"/>
                  <a:pt x="2764646" y="5021703"/>
                </a:cubicBezTo>
                <a:cubicBezTo>
                  <a:pt x="2728821" y="5011563"/>
                  <a:pt x="2689782" y="5004540"/>
                  <a:pt x="2666820" y="5052905"/>
                </a:cubicBezTo>
                <a:cubicBezTo>
                  <a:pt x="2786691" y="5063047"/>
                  <a:pt x="2858337" y="5128575"/>
                  <a:pt x="2933657" y="5190198"/>
                </a:cubicBezTo>
                <a:cubicBezTo>
                  <a:pt x="2975911" y="5224912"/>
                  <a:pt x="3010358" y="5271328"/>
                  <a:pt x="3086598" y="5253776"/>
                </a:cubicBezTo>
                <a:cubicBezTo>
                  <a:pt x="3126554" y="5244415"/>
                  <a:pt x="3151814" y="5270547"/>
                  <a:pt x="3147680" y="5302531"/>
                </a:cubicBezTo>
                <a:cubicBezTo>
                  <a:pt x="3132525" y="5415251"/>
                  <a:pt x="3225759" y="5454645"/>
                  <a:pt x="3322204" y="5476487"/>
                </a:cubicBezTo>
                <a:cubicBezTo>
                  <a:pt x="3504998" y="5517440"/>
                  <a:pt x="3657018" y="5613779"/>
                  <a:pt x="3834758" y="5666434"/>
                </a:cubicBezTo>
                <a:cubicBezTo>
                  <a:pt x="4007445" y="5717529"/>
                  <a:pt x="4141095" y="5838830"/>
                  <a:pt x="4314240" y="5902409"/>
                </a:cubicBezTo>
                <a:cubicBezTo>
                  <a:pt x="4439624" y="5948433"/>
                  <a:pt x="4559494" y="6007718"/>
                  <a:pt x="4688552" y="6049453"/>
                </a:cubicBezTo>
                <a:cubicBezTo>
                  <a:pt x="4993968" y="6148131"/>
                  <a:pt x="5305360" y="6227308"/>
                  <a:pt x="5634660" y="6238620"/>
                </a:cubicBezTo>
                <a:cubicBezTo>
                  <a:pt x="5906549" y="6247590"/>
                  <a:pt x="8264931" y="6239010"/>
                  <a:pt x="9222980" y="4955397"/>
                </a:cubicBezTo>
                <a:cubicBezTo>
                  <a:pt x="9241350" y="4949155"/>
                  <a:pt x="9262017" y="4932775"/>
                  <a:pt x="9268448" y="4917173"/>
                </a:cubicBezTo>
                <a:cubicBezTo>
                  <a:pt x="9299220" y="4844235"/>
                  <a:pt x="9374540" y="4812644"/>
                  <a:pt x="9442512" y="4773251"/>
                </a:cubicBezTo>
                <a:cubicBezTo>
                  <a:pt x="9502220" y="4738536"/>
                  <a:pt x="9565600" y="4702263"/>
                  <a:pt x="9590400" y="4643756"/>
                </a:cubicBezTo>
                <a:cubicBezTo>
                  <a:pt x="9623008" y="4565749"/>
                  <a:pt x="9530236" y="4629716"/>
                  <a:pt x="9513242" y="4600073"/>
                </a:cubicBezTo>
                <a:cubicBezTo>
                  <a:pt x="9548605" y="4559509"/>
                  <a:pt x="9603261" y="4522454"/>
                  <a:pt x="9617498" y="4476430"/>
                </a:cubicBezTo>
                <a:cubicBezTo>
                  <a:pt x="9669394" y="4310276"/>
                  <a:pt x="9781460" y="4189364"/>
                  <a:pt x="9949094" y="4095364"/>
                </a:cubicBezTo>
                <a:cubicBezTo>
                  <a:pt x="9997318" y="4068452"/>
                  <a:pt x="10029007" y="4019306"/>
                  <a:pt x="10094686" y="4011507"/>
                </a:cubicBezTo>
                <a:cubicBezTo>
                  <a:pt x="10240735" y="3994345"/>
                  <a:pt x="10194808" y="3860171"/>
                  <a:pt x="10271967" y="3800497"/>
                </a:cubicBezTo>
                <a:cubicBezTo>
                  <a:pt x="10286662" y="3789184"/>
                  <a:pt x="10299980" y="3766953"/>
                  <a:pt x="10297226" y="3751742"/>
                </a:cubicBezTo>
                <a:cubicBezTo>
                  <a:pt x="10293091" y="3729898"/>
                  <a:pt x="10275639" y="3709227"/>
                  <a:pt x="10260943" y="3689723"/>
                </a:cubicBezTo>
                <a:cubicBezTo>
                  <a:pt x="10245786" y="3670222"/>
                  <a:pt x="10222825" y="3653061"/>
                  <a:pt x="10233847" y="3627319"/>
                </a:cubicBezTo>
                <a:cubicBezTo>
                  <a:pt x="10238437" y="3616788"/>
                  <a:pt x="10235225" y="3580125"/>
                  <a:pt x="10269209" y="3608986"/>
                </a:cubicBezTo>
                <a:cubicBezTo>
                  <a:pt x="10362443" y="3688165"/>
                  <a:pt x="10416637" y="3613279"/>
                  <a:pt x="10496550" y="3577393"/>
                </a:cubicBezTo>
                <a:cubicBezTo>
                  <a:pt x="10432253" y="3540340"/>
                  <a:pt x="10374383" y="3514208"/>
                  <a:pt x="10364738" y="3458823"/>
                </a:cubicBezTo>
                <a:cubicBezTo>
                  <a:pt x="10344991" y="3344542"/>
                  <a:pt x="10260485" y="3292277"/>
                  <a:pt x="10132346" y="3282137"/>
                </a:cubicBezTo>
                <a:cubicBezTo>
                  <a:pt x="10179650" y="3171757"/>
                  <a:pt x="10179650" y="3171757"/>
                  <a:pt x="10026712" y="3156543"/>
                </a:cubicBezTo>
                <a:cubicBezTo>
                  <a:pt x="10085499" y="3086337"/>
                  <a:pt x="10085499" y="3068396"/>
                  <a:pt x="10014312" y="3044213"/>
                </a:cubicBezTo>
                <a:cubicBezTo>
                  <a:pt x="9945880" y="3021201"/>
                  <a:pt x="9870100" y="3013401"/>
                  <a:pt x="9806718" y="2977907"/>
                </a:cubicBezTo>
                <a:cubicBezTo>
                  <a:pt x="9865047" y="2888199"/>
                  <a:pt x="9881580" y="2784060"/>
                  <a:pt x="10001912" y="2740374"/>
                </a:cubicBezTo>
                <a:cubicBezTo>
                  <a:pt x="10020741" y="2733743"/>
                  <a:pt x="10033600" y="2706830"/>
                  <a:pt x="10021662" y="2691231"/>
                </a:cubicBezTo>
                <a:cubicBezTo>
                  <a:pt x="9978030" y="2634675"/>
                  <a:pt x="10040492" y="2527414"/>
                  <a:pt x="9904546" y="2515322"/>
                </a:cubicBezTo>
                <a:cubicBezTo>
                  <a:pt x="9887552" y="2514152"/>
                  <a:pt x="9871936" y="2502450"/>
                  <a:pt x="9885256" y="2487240"/>
                </a:cubicBezTo>
                <a:cubicBezTo>
                  <a:pt x="9931184" y="2434196"/>
                  <a:pt x="9875611" y="2437706"/>
                  <a:pt x="9842085" y="2431074"/>
                </a:cubicBezTo>
                <a:cubicBezTo>
                  <a:pt x="9801668" y="2422884"/>
                  <a:pt x="9755740" y="2446287"/>
                  <a:pt x="9718078" y="2417424"/>
                </a:cubicBezTo>
                <a:cubicBezTo>
                  <a:pt x="9726806" y="2386999"/>
                  <a:pt x="9759413" y="2387390"/>
                  <a:pt x="9782378" y="2377641"/>
                </a:cubicBezTo>
                <a:cubicBezTo>
                  <a:pt x="9849430" y="2349558"/>
                  <a:pt x="9904086" y="2316013"/>
                  <a:pt x="9907302" y="2243078"/>
                </a:cubicBezTo>
                <a:cubicBezTo>
                  <a:pt x="9909596" y="2184182"/>
                  <a:pt x="9916946" y="2132305"/>
                  <a:pt x="9824171" y="2114365"/>
                </a:cubicBezTo>
                <a:cubicBezTo>
                  <a:pt x="9785593" y="2106953"/>
                  <a:pt x="9796616" y="2064440"/>
                  <a:pt x="9818662" y="2043377"/>
                </a:cubicBezTo>
                <a:cubicBezTo>
                  <a:pt x="9858160" y="2005933"/>
                  <a:pt x="9890766" y="1956008"/>
                  <a:pt x="9958740" y="1952499"/>
                </a:cubicBezTo>
                <a:cubicBezTo>
                  <a:pt x="10000075" y="1950158"/>
                  <a:pt x="10031764" y="1934556"/>
                  <a:pt x="10064374" y="1916615"/>
                </a:cubicBezTo>
                <a:cubicBezTo>
                  <a:pt x="10087795" y="1903743"/>
                  <a:pt x="10115810" y="1892823"/>
                  <a:pt x="10113055" y="1865131"/>
                </a:cubicBezTo>
                <a:cubicBezTo>
                  <a:pt x="10110302" y="1838607"/>
                  <a:pt x="10083203" y="1827686"/>
                  <a:pt x="10055646" y="1822227"/>
                </a:cubicBezTo>
                <a:cubicBezTo>
                  <a:pt x="9963792" y="1804675"/>
                  <a:pt x="9877448" y="1778933"/>
                  <a:pt x="9800748" y="1720036"/>
                </a:cubicBezTo>
                <a:cubicBezTo>
                  <a:pt x="9851726" y="1688834"/>
                  <a:pt x="9900410" y="1666211"/>
                  <a:pt x="9938071" y="1634617"/>
                </a:cubicBezTo>
                <a:cubicBezTo>
                  <a:pt x="10029007" y="1558172"/>
                  <a:pt x="9258802" y="1317517"/>
                  <a:pt x="9220224" y="1231709"/>
                </a:cubicBezTo>
                <a:cubicBezTo>
                  <a:pt x="9208284" y="1205187"/>
                  <a:pt x="9167410" y="1177883"/>
                  <a:pt x="9133419" y="1170083"/>
                </a:cubicBezTo>
                <a:cubicBezTo>
                  <a:pt x="8974052" y="1133420"/>
                  <a:pt x="8835810" y="1051123"/>
                  <a:pt x="8672768" y="1020699"/>
                </a:cubicBezTo>
                <a:cubicBezTo>
                  <a:pt x="8518912" y="991837"/>
                  <a:pt x="8367350" y="953222"/>
                  <a:pt x="8198797" y="915000"/>
                </a:cubicBezTo>
                <a:cubicBezTo>
                  <a:pt x="8302134" y="819048"/>
                  <a:pt x="8485382" y="830361"/>
                  <a:pt x="8528095" y="691898"/>
                </a:cubicBezTo>
                <a:cubicBezTo>
                  <a:pt x="8361379" y="656013"/>
                  <a:pt x="8185937" y="696968"/>
                  <a:pt x="8025190" y="640021"/>
                </a:cubicBezTo>
                <a:cubicBezTo>
                  <a:pt x="8011411" y="634954"/>
                  <a:pt x="7992579" y="640021"/>
                  <a:pt x="7976047" y="641584"/>
                </a:cubicBezTo>
                <a:cubicBezTo>
                  <a:pt x="7644909" y="672005"/>
                  <a:pt x="7315149" y="645484"/>
                  <a:pt x="6988604" y="607260"/>
                </a:cubicBezTo>
                <a:cubicBezTo>
                  <a:pt x="6518305" y="552656"/>
                  <a:pt x="6046170" y="517941"/>
                  <a:pt x="5573116" y="493368"/>
                </a:cubicBezTo>
                <a:cubicBezTo>
                  <a:pt x="5182272" y="473086"/>
                  <a:pt x="4790511" y="464116"/>
                  <a:pt x="4401503" y="425112"/>
                </a:cubicBezTo>
                <a:cubicBezTo>
                  <a:pt x="3985401" y="383379"/>
                  <a:pt x="3569756" y="336184"/>
                  <a:pt x="3154109" y="292499"/>
                </a:cubicBezTo>
                <a:cubicBezTo>
                  <a:pt x="3135280" y="290549"/>
                  <a:pt x="3114499" y="284406"/>
                  <a:pt x="3094406" y="28396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2" descr="Free Microsoft Cliparts Tigers, Download Free Clip Art, Free Clip ...">
            <a:extLst>
              <a:ext uri="{FF2B5EF4-FFF2-40B4-BE49-F238E27FC236}">
                <a16:creationId xmlns:a16="http://schemas.microsoft.com/office/drawing/2014/main" id="{3FAB588F-6F85-46F7-9AE0-2A864568B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7744" y="1124744"/>
            <a:ext cx="5159349" cy="398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B929E4E-ECC7-4E5D-BAD1-E6F073657150}"/>
              </a:ext>
            </a:extLst>
          </p:cNvPr>
          <p:cNvSpPr/>
          <p:nvPr/>
        </p:nvSpPr>
        <p:spPr>
          <a:xfrm>
            <a:off x="2987824" y="5110593"/>
            <a:ext cx="280557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8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tiger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4A24DBA-22C0-41DE-BC74-231D068BCA3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4272" y="8199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7106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itch clipart - Clip Art Library">
            <a:extLst>
              <a:ext uri="{FF2B5EF4-FFF2-40B4-BE49-F238E27FC236}">
                <a16:creationId xmlns:a16="http://schemas.microsoft.com/office/drawing/2014/main" id="{E23DE31E-ECF0-4AF9-B021-3C33E441A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467" y="304349"/>
            <a:ext cx="1664113" cy="182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0197AE71-19E5-4A80-9B65-4EF7C94994D5}"/>
              </a:ext>
            </a:extLst>
          </p:cNvPr>
          <p:cNvSpPr/>
          <p:nvPr/>
        </p:nvSpPr>
        <p:spPr>
          <a:xfrm>
            <a:off x="3206578" y="139078"/>
            <a:ext cx="5037830" cy="1633737"/>
          </a:xfrm>
          <a:prstGeom prst="wedgeEllipseCallout">
            <a:avLst>
              <a:gd name="adj1" fmla="val -78933"/>
              <a:gd name="adj2" fmla="val 104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Comic Sans MS" panose="030F0702030302020204" pitchFamily="66" charset="0"/>
              </a:rPr>
              <a:t>One last time! Level 2! Two words!</a:t>
            </a:r>
            <a:endParaRPr lang="el-GR" sz="3000" b="1" dirty="0">
              <a:latin typeface="Comic Sans MS" panose="030F0702030302020204" pitchFamily="66" charset="0"/>
            </a:endParaRPr>
          </a:p>
        </p:txBody>
      </p:sp>
      <p:pic>
        <p:nvPicPr>
          <p:cNvPr id="5" name="Picture 2" descr="purple glitter dust transparent background - Clip Art Library">
            <a:extLst>
              <a:ext uri="{FF2B5EF4-FFF2-40B4-BE49-F238E27FC236}">
                <a16:creationId xmlns:a16="http://schemas.microsoft.com/office/drawing/2014/main" id="{C88F51B3-5F1D-4765-BADE-5D4EDB58B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943" y="404664"/>
            <a:ext cx="2204864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DE2224-6F53-4C86-B373-4D31838097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30096" y="1581571"/>
            <a:ext cx="609600" cy="6096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4C61665E-9B12-43B9-8A0A-D85FC5DD4C5B}"/>
              </a:ext>
            </a:extLst>
          </p:cNvPr>
          <p:cNvGrpSpPr/>
          <p:nvPr/>
        </p:nvGrpSpPr>
        <p:grpSpPr>
          <a:xfrm>
            <a:off x="-9457" y="2312781"/>
            <a:ext cx="9079831" cy="4494761"/>
            <a:chOff x="-9457" y="2312781"/>
            <a:chExt cx="9079831" cy="4494761"/>
          </a:xfrm>
        </p:grpSpPr>
        <p:pic>
          <p:nvPicPr>
            <p:cNvPr id="29" name="Picture 5" descr="Cardinal Clipart Image: Red Cardinal Bird">
              <a:hlinkClick r:id="rId8"/>
              <a:extLst>
                <a:ext uri="{FF2B5EF4-FFF2-40B4-BE49-F238E27FC236}">
                  <a16:creationId xmlns:a16="http://schemas.microsoft.com/office/drawing/2014/main" id="{25FC45A4-8E23-4D66-B1F2-C63B6FBDDE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025410" y="2618742"/>
              <a:ext cx="1550920" cy="1049979"/>
            </a:xfrm>
            <a:prstGeom prst="rect">
              <a:avLst/>
            </a:prstGeom>
          </p:spPr>
        </p:pic>
        <p:pic>
          <p:nvPicPr>
            <p:cNvPr id="30" name="Picture 5" descr="Green Frog Clip Art">
              <a:extLst>
                <a:ext uri="{FF2B5EF4-FFF2-40B4-BE49-F238E27FC236}">
                  <a16:creationId xmlns:a16="http://schemas.microsoft.com/office/drawing/2014/main" id="{D5D412AD-2ACC-48C6-9430-ECEA327B12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7881137" y="2405306"/>
              <a:ext cx="1121410" cy="982835"/>
            </a:xfrm>
            <a:prstGeom prst="rect">
              <a:avLst/>
            </a:prstGeom>
          </p:spPr>
        </p:pic>
        <p:pic>
          <p:nvPicPr>
            <p:cNvPr id="31" name="Picture 5" descr="Goldfish Clip Art">
              <a:extLst>
                <a:ext uri="{FF2B5EF4-FFF2-40B4-BE49-F238E27FC236}">
                  <a16:creationId xmlns:a16="http://schemas.microsoft.com/office/drawing/2014/main" id="{7F3DBD0F-1DBA-4F20-819A-1348550628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533453" y="4885826"/>
              <a:ext cx="1386768" cy="1065170"/>
            </a:xfrm>
            <a:prstGeom prst="rect">
              <a:avLst/>
            </a:prstGeom>
          </p:spPr>
        </p:pic>
        <p:pic>
          <p:nvPicPr>
            <p:cNvPr id="32" name="Picture 2" descr="Lion 20clipart | Clipart library - Free Clipart Images">
              <a:extLst>
                <a:ext uri="{FF2B5EF4-FFF2-40B4-BE49-F238E27FC236}">
                  <a16:creationId xmlns:a16="http://schemas.microsoft.com/office/drawing/2014/main" id="{A70F6AA7-082F-435F-8B9A-D9E05C9348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725" y="2510768"/>
              <a:ext cx="1619251" cy="1452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alligator clipart - Clip Art Library">
              <a:extLst>
                <a:ext uri="{FF2B5EF4-FFF2-40B4-BE49-F238E27FC236}">
                  <a16:creationId xmlns:a16="http://schemas.microsoft.com/office/drawing/2014/main" id="{0F5B7B9D-C04B-4F32-9E95-D3D144220E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6581" y="2405306"/>
              <a:ext cx="2010837" cy="1338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Free Hippo Cliparts, Download Free Clip Art, Free Clip Art on ...">
              <a:extLst>
                <a:ext uri="{FF2B5EF4-FFF2-40B4-BE49-F238E27FC236}">
                  <a16:creationId xmlns:a16="http://schemas.microsoft.com/office/drawing/2014/main" id="{47F8539E-C6C6-4363-9549-2735EBFA90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584" y="2312781"/>
              <a:ext cx="1839387" cy="1623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monkey clipart - Clip Art Library">
              <a:extLst>
                <a:ext uri="{FF2B5EF4-FFF2-40B4-BE49-F238E27FC236}">
                  <a16:creationId xmlns:a16="http://schemas.microsoft.com/office/drawing/2014/main" id="{E7108237-98F7-4CCA-A975-87567DB9B9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91" y="4531402"/>
              <a:ext cx="1572765" cy="1774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giraffe clipart - Clip Art Library">
              <a:extLst>
                <a:ext uri="{FF2B5EF4-FFF2-40B4-BE49-F238E27FC236}">
                  <a16:creationId xmlns:a16="http://schemas.microsoft.com/office/drawing/2014/main" id="{8984D357-DCED-4147-8B75-4480EBBB6D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1457" y="4131687"/>
              <a:ext cx="1487818" cy="1986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Gorilla Drawing Terk Cartoon - gorilla vector png download - 678 ...">
              <a:extLst>
                <a:ext uri="{FF2B5EF4-FFF2-40B4-BE49-F238E27FC236}">
                  <a16:creationId xmlns:a16="http://schemas.microsoft.com/office/drawing/2014/main" id="{B502158B-A988-43ED-BF56-6CA57F4333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0403" y="4606552"/>
              <a:ext cx="1836750" cy="16215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Free Microsoft Cliparts Tigers, Download Free Clip Art, Free Clip ...">
              <a:extLst>
                <a:ext uri="{FF2B5EF4-FFF2-40B4-BE49-F238E27FC236}">
                  <a16:creationId xmlns:a16="http://schemas.microsoft.com/office/drawing/2014/main" id="{06B81F1A-0C13-4C83-87CD-71E33AF426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7909" y="4341731"/>
              <a:ext cx="2333637" cy="1802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6BEF414-A504-4165-A1DC-A9B84E2821B9}"/>
                </a:ext>
              </a:extLst>
            </p:cNvPr>
            <p:cNvSpPr/>
            <p:nvPr/>
          </p:nvSpPr>
          <p:spPr>
            <a:xfrm>
              <a:off x="312511" y="3653432"/>
              <a:ext cx="1172116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lion</a:t>
              </a:r>
              <a:endPara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7D6A42C-D02F-4F57-9DB4-FD75BDB4A80E}"/>
                </a:ext>
              </a:extLst>
            </p:cNvPr>
            <p:cNvSpPr/>
            <p:nvPr/>
          </p:nvSpPr>
          <p:spPr>
            <a:xfrm>
              <a:off x="1791729" y="3477379"/>
              <a:ext cx="128112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b</a:t>
              </a:r>
              <a:r>
                <a:rPr lang="en-US" sz="44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ird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FF1EC48-F740-4830-AA9C-99039069D203}"/>
                </a:ext>
              </a:extLst>
            </p:cNvPr>
            <p:cNvSpPr/>
            <p:nvPr/>
          </p:nvSpPr>
          <p:spPr>
            <a:xfrm>
              <a:off x="3187877" y="3481867"/>
              <a:ext cx="2589170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c</a:t>
              </a:r>
              <a:r>
                <a:rPr lang="en-US" sz="44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rocodile</a:t>
              </a:r>
              <a:endPara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61A3E10-0861-4065-B98E-B40829973372}"/>
                </a:ext>
              </a:extLst>
            </p:cNvPr>
            <p:cNvSpPr/>
            <p:nvPr/>
          </p:nvSpPr>
          <p:spPr>
            <a:xfrm>
              <a:off x="-9457" y="6096984"/>
              <a:ext cx="1970411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0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m</a:t>
              </a:r>
              <a:r>
                <a:rPr lang="en-US" sz="40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onkey</a:t>
              </a:r>
              <a:endPara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8208BBF-E649-499D-A3A7-F1FE2D9D6C89}"/>
                </a:ext>
              </a:extLst>
            </p:cNvPr>
            <p:cNvSpPr/>
            <p:nvPr/>
          </p:nvSpPr>
          <p:spPr>
            <a:xfrm>
              <a:off x="7731546" y="3551953"/>
              <a:ext cx="1338828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f</a:t>
              </a:r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rog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568F642-FBE9-411F-8BF3-5DB463B15B36}"/>
                </a:ext>
              </a:extLst>
            </p:cNvPr>
            <p:cNvSpPr/>
            <p:nvPr/>
          </p:nvSpPr>
          <p:spPr>
            <a:xfrm>
              <a:off x="6000649" y="3551954"/>
              <a:ext cx="1568058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hippo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B3F4789-BD0A-4FBC-9DEC-4F08EFC3FE3C}"/>
                </a:ext>
              </a:extLst>
            </p:cNvPr>
            <p:cNvSpPr/>
            <p:nvPr/>
          </p:nvSpPr>
          <p:spPr>
            <a:xfrm>
              <a:off x="1863555" y="6138270"/>
              <a:ext cx="1763623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36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g</a:t>
              </a:r>
              <a:r>
                <a:rPr lang="en-US" sz="36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iraffe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994057F-6E1E-4A04-81B2-39BD28BF2B77}"/>
                </a:ext>
              </a:extLst>
            </p:cNvPr>
            <p:cNvSpPr/>
            <p:nvPr/>
          </p:nvSpPr>
          <p:spPr>
            <a:xfrm>
              <a:off x="3812048" y="6038101"/>
              <a:ext cx="1832553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g</a:t>
              </a:r>
              <a:r>
                <a:rPr lang="en-US" sz="44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orilla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934A1FB-510B-4336-AE28-7EB7EB808203}"/>
                </a:ext>
              </a:extLst>
            </p:cNvPr>
            <p:cNvSpPr/>
            <p:nvPr/>
          </p:nvSpPr>
          <p:spPr>
            <a:xfrm>
              <a:off x="5876246" y="6020253"/>
              <a:ext cx="1495922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t</a:t>
              </a:r>
              <a:r>
                <a:rPr lang="en-US" sz="44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iger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EE1CF8E-FA2B-4D16-BC72-59BA04239A07}"/>
                </a:ext>
              </a:extLst>
            </p:cNvPr>
            <p:cNvSpPr/>
            <p:nvPr/>
          </p:nvSpPr>
          <p:spPr>
            <a:xfrm>
              <a:off x="7731546" y="6021697"/>
              <a:ext cx="1229824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f</a:t>
              </a:r>
              <a:r>
                <a:rPr lang="en-US" sz="44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ish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98749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483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witch clipart - Clip Art Library">
            <a:extLst>
              <a:ext uri="{FF2B5EF4-FFF2-40B4-BE49-F238E27FC236}">
                <a16:creationId xmlns:a16="http://schemas.microsoft.com/office/drawing/2014/main" id="{5CC808A6-2D56-4A8E-B8D9-C9E16E9D4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84" y="0"/>
            <a:ext cx="2191816" cy="233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59AD6DA6-1BF0-4BA9-BE3D-153659C2E5C0}"/>
              </a:ext>
            </a:extLst>
          </p:cNvPr>
          <p:cNvSpPr/>
          <p:nvPr/>
        </p:nvSpPr>
        <p:spPr>
          <a:xfrm>
            <a:off x="179512" y="280909"/>
            <a:ext cx="5037830" cy="1345706"/>
          </a:xfrm>
          <a:prstGeom prst="wedgeEllipseCallout">
            <a:avLst>
              <a:gd name="adj1" fmla="val 87449"/>
              <a:gd name="adj2" fmla="val 2959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Comic Sans MS" panose="030F0702030302020204" pitchFamily="66" charset="0"/>
              </a:rPr>
              <a:t>What words are missing?</a:t>
            </a:r>
            <a:endParaRPr lang="el-GR" sz="3000" b="1" dirty="0">
              <a:latin typeface="Comic Sans MS" panose="030F0702030302020204" pitchFamily="66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8F1A199-1345-4C67-A354-135DA798E7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76696" y="443136"/>
            <a:ext cx="609600" cy="60960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E705148-EC4C-406A-B08E-08914970EBA8}"/>
              </a:ext>
            </a:extLst>
          </p:cNvPr>
          <p:cNvGrpSpPr/>
          <p:nvPr/>
        </p:nvGrpSpPr>
        <p:grpSpPr>
          <a:xfrm>
            <a:off x="-9457" y="2405306"/>
            <a:ext cx="9079831" cy="4402236"/>
            <a:chOff x="-9457" y="2405306"/>
            <a:chExt cx="9079831" cy="4402236"/>
          </a:xfrm>
        </p:grpSpPr>
        <p:pic>
          <p:nvPicPr>
            <p:cNvPr id="30" name="Picture 5" descr="Cardinal Clipart Image: Red Cardinal Bird">
              <a:hlinkClick r:id="rId6"/>
              <a:extLst>
                <a:ext uri="{FF2B5EF4-FFF2-40B4-BE49-F238E27FC236}">
                  <a16:creationId xmlns:a16="http://schemas.microsoft.com/office/drawing/2014/main" id="{A166A449-27DF-4C30-846B-80B3144E8A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025410" y="2618742"/>
              <a:ext cx="1550920" cy="1049979"/>
            </a:xfrm>
            <a:prstGeom prst="rect">
              <a:avLst/>
            </a:prstGeom>
          </p:spPr>
        </p:pic>
        <p:pic>
          <p:nvPicPr>
            <p:cNvPr id="31" name="Picture 5" descr="Green Frog Clip Art">
              <a:extLst>
                <a:ext uri="{FF2B5EF4-FFF2-40B4-BE49-F238E27FC236}">
                  <a16:creationId xmlns:a16="http://schemas.microsoft.com/office/drawing/2014/main" id="{B126405C-35CC-434A-BB09-78E41DE1DC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7881137" y="2405306"/>
              <a:ext cx="1121410" cy="982835"/>
            </a:xfrm>
            <a:prstGeom prst="rect">
              <a:avLst/>
            </a:prstGeom>
          </p:spPr>
        </p:pic>
        <p:pic>
          <p:nvPicPr>
            <p:cNvPr id="32" name="Picture 5" descr="Goldfish Clip Art">
              <a:extLst>
                <a:ext uri="{FF2B5EF4-FFF2-40B4-BE49-F238E27FC236}">
                  <a16:creationId xmlns:a16="http://schemas.microsoft.com/office/drawing/2014/main" id="{BB475E19-2457-4CB1-A531-9FC1495088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533453" y="4885826"/>
              <a:ext cx="1386768" cy="1065170"/>
            </a:xfrm>
            <a:prstGeom prst="rect">
              <a:avLst/>
            </a:prstGeom>
          </p:spPr>
        </p:pic>
        <p:pic>
          <p:nvPicPr>
            <p:cNvPr id="33" name="Picture 2" descr="Lion 20clipart | Clipart library - Free Clipart Images">
              <a:extLst>
                <a:ext uri="{FF2B5EF4-FFF2-40B4-BE49-F238E27FC236}">
                  <a16:creationId xmlns:a16="http://schemas.microsoft.com/office/drawing/2014/main" id="{3D7CCC11-33C5-4D11-975B-167920EBD6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725" y="2510768"/>
              <a:ext cx="1619251" cy="1452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alligator clipart - Clip Art Library">
              <a:extLst>
                <a:ext uri="{FF2B5EF4-FFF2-40B4-BE49-F238E27FC236}">
                  <a16:creationId xmlns:a16="http://schemas.microsoft.com/office/drawing/2014/main" id="{A14C973A-4B60-43D8-984A-375D5DA5F4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6581" y="2405306"/>
              <a:ext cx="2010837" cy="1338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monkey clipart - Clip Art Library">
              <a:extLst>
                <a:ext uri="{FF2B5EF4-FFF2-40B4-BE49-F238E27FC236}">
                  <a16:creationId xmlns:a16="http://schemas.microsoft.com/office/drawing/2014/main" id="{9E5A3303-8077-463B-88C8-43112A9501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91" y="4531402"/>
              <a:ext cx="1572765" cy="1774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Gorilla Drawing Terk Cartoon - gorilla vector png download - 678 ...">
              <a:extLst>
                <a:ext uri="{FF2B5EF4-FFF2-40B4-BE49-F238E27FC236}">
                  <a16:creationId xmlns:a16="http://schemas.microsoft.com/office/drawing/2014/main" id="{8422E3A8-BAD1-4A2F-A032-672B672F3D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0403" y="4606552"/>
              <a:ext cx="1836750" cy="16215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Free Microsoft Cliparts Tigers, Download Free Clip Art, Free Clip ...">
              <a:extLst>
                <a:ext uri="{FF2B5EF4-FFF2-40B4-BE49-F238E27FC236}">
                  <a16:creationId xmlns:a16="http://schemas.microsoft.com/office/drawing/2014/main" id="{F892B377-61E2-4096-9177-5E603A75FF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7909" y="4341731"/>
              <a:ext cx="2333637" cy="1802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51C5E0C-C9B4-4982-B305-698981B519BF}"/>
                </a:ext>
              </a:extLst>
            </p:cNvPr>
            <p:cNvSpPr/>
            <p:nvPr/>
          </p:nvSpPr>
          <p:spPr>
            <a:xfrm>
              <a:off x="312511" y="3653432"/>
              <a:ext cx="1172116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lion</a:t>
              </a:r>
              <a:endPara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1F46C47-EC31-4F55-86AB-2233D387DED9}"/>
                </a:ext>
              </a:extLst>
            </p:cNvPr>
            <p:cNvSpPr/>
            <p:nvPr/>
          </p:nvSpPr>
          <p:spPr>
            <a:xfrm>
              <a:off x="1791729" y="3477379"/>
              <a:ext cx="128112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b</a:t>
              </a:r>
              <a:r>
                <a:rPr lang="en-US" sz="44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ird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9EF2CE2-5AED-4DEC-9E99-625AC852826E}"/>
                </a:ext>
              </a:extLst>
            </p:cNvPr>
            <p:cNvSpPr/>
            <p:nvPr/>
          </p:nvSpPr>
          <p:spPr>
            <a:xfrm>
              <a:off x="3187877" y="3481867"/>
              <a:ext cx="2589170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c</a:t>
              </a:r>
              <a:r>
                <a:rPr lang="en-US" sz="44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rocodile</a:t>
              </a:r>
              <a:endPara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26B441A-7CE3-4987-A296-648E30395355}"/>
                </a:ext>
              </a:extLst>
            </p:cNvPr>
            <p:cNvSpPr/>
            <p:nvPr/>
          </p:nvSpPr>
          <p:spPr>
            <a:xfrm>
              <a:off x="-9457" y="6096984"/>
              <a:ext cx="1970411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0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m</a:t>
              </a:r>
              <a:r>
                <a:rPr lang="en-US" sz="40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onkey</a:t>
              </a:r>
              <a:endPara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C8A9299-1E34-4F46-842D-4164E0C514F7}"/>
                </a:ext>
              </a:extLst>
            </p:cNvPr>
            <p:cNvSpPr/>
            <p:nvPr/>
          </p:nvSpPr>
          <p:spPr>
            <a:xfrm>
              <a:off x="7731546" y="3551953"/>
              <a:ext cx="1338828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f</a:t>
              </a:r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rog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07CF70A-F197-4838-BAEF-2EE60C5C5D29}"/>
                </a:ext>
              </a:extLst>
            </p:cNvPr>
            <p:cNvSpPr/>
            <p:nvPr/>
          </p:nvSpPr>
          <p:spPr>
            <a:xfrm>
              <a:off x="3812048" y="6038101"/>
              <a:ext cx="1832553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g</a:t>
              </a:r>
              <a:r>
                <a:rPr lang="en-US" sz="44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orilla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D313F42-5AC2-47C7-83E6-B6B0E5E1A3AE}"/>
                </a:ext>
              </a:extLst>
            </p:cNvPr>
            <p:cNvSpPr/>
            <p:nvPr/>
          </p:nvSpPr>
          <p:spPr>
            <a:xfrm>
              <a:off x="5876246" y="6020253"/>
              <a:ext cx="1495922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t</a:t>
              </a:r>
              <a:r>
                <a:rPr lang="en-US" sz="44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iger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5DA78CE-4C39-4010-BCC1-3651FFC9F98F}"/>
                </a:ext>
              </a:extLst>
            </p:cNvPr>
            <p:cNvSpPr/>
            <p:nvPr/>
          </p:nvSpPr>
          <p:spPr>
            <a:xfrm>
              <a:off x="7731546" y="6021697"/>
              <a:ext cx="1229824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f</a:t>
              </a:r>
              <a:r>
                <a:rPr lang="en-US" sz="44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ish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26903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giraffe clipart - Clip Art Library">
            <a:extLst>
              <a:ext uri="{FF2B5EF4-FFF2-40B4-BE49-F238E27FC236}">
                <a16:creationId xmlns:a16="http://schemas.microsoft.com/office/drawing/2014/main" id="{F5BAEE04-C9DE-4D33-9D09-853757523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604" y="260648"/>
            <a:ext cx="3968749" cy="529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Hippo Cliparts, Download Free Clip Art, Free Clip Art on ...">
            <a:extLst>
              <a:ext uri="{FF2B5EF4-FFF2-40B4-BE49-F238E27FC236}">
                <a16:creationId xmlns:a16="http://schemas.microsoft.com/office/drawing/2014/main" id="{9DFDDABA-F189-45C4-9AFF-9EA618357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4788" y="2420888"/>
            <a:ext cx="3968751" cy="350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3063BE1-D952-439A-B4E3-348B4AE3ADFB}"/>
              </a:ext>
            </a:extLst>
          </p:cNvPr>
          <p:cNvSpPr/>
          <p:nvPr/>
        </p:nvSpPr>
        <p:spPr>
          <a:xfrm>
            <a:off x="644744" y="5301208"/>
            <a:ext cx="404790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8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giraffe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EC1FBA-663C-49F5-A5FE-8B2095AFE247}"/>
              </a:ext>
            </a:extLst>
          </p:cNvPr>
          <p:cNvSpPr/>
          <p:nvPr/>
        </p:nvSpPr>
        <p:spPr>
          <a:xfrm>
            <a:off x="5363438" y="888805"/>
            <a:ext cx="295144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8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hippo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604125D-43DA-4A2F-841A-39EB3008240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4" end="2791.26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0706" y="5840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7015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witch clipart - Clip Art Library">
            <a:extLst>
              <a:ext uri="{FF2B5EF4-FFF2-40B4-BE49-F238E27FC236}">
                <a16:creationId xmlns:a16="http://schemas.microsoft.com/office/drawing/2014/main" id="{24D6E8A7-0A19-420F-B7B3-BE9C82616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060848"/>
            <a:ext cx="3600400" cy="410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37FD9A8E-25A5-4F73-A1BB-A27251EC67C1}"/>
              </a:ext>
            </a:extLst>
          </p:cNvPr>
          <p:cNvSpPr/>
          <p:nvPr/>
        </p:nvSpPr>
        <p:spPr>
          <a:xfrm>
            <a:off x="539552" y="260648"/>
            <a:ext cx="5037830" cy="2016224"/>
          </a:xfrm>
          <a:prstGeom prst="wedgeEllipseCallout">
            <a:avLst>
              <a:gd name="adj1" fmla="val 28808"/>
              <a:gd name="adj2" fmla="val 8408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latin typeface="Comic Sans MS" panose="030F0702030302020204" pitchFamily="66" charset="0"/>
              </a:rPr>
              <a:t>Oh no! You won again! I ‘m going home!!!</a:t>
            </a:r>
            <a:endParaRPr lang="el-GR" sz="3000" b="1" dirty="0">
              <a:latin typeface="Comic Sans MS" panose="030F0702030302020204" pitchFamily="66" charset="0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2F78B41-1D86-47C1-8AE0-7F6535D9517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6256" y="6642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6194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C7F55EAC-550A-4BDD-9099-3F20B8FA0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DC4F5A5F-493F-49AE-89B6-D5AF5EBC8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custGeom>
            <a:avLst/>
            <a:gdLst>
              <a:gd name="connsiteX0" fmla="*/ 6724001 w 12192000"/>
              <a:gd name="connsiteY0" fmla="*/ 434021 h 6858000"/>
              <a:gd name="connsiteX1" fmla="*/ 6471155 w 12192000"/>
              <a:gd name="connsiteY1" fmla="*/ 434599 h 6858000"/>
              <a:gd name="connsiteX2" fmla="*/ 5384913 w 12192000"/>
              <a:gd name="connsiteY2" fmla="*/ 497971 h 6858000"/>
              <a:gd name="connsiteX3" fmla="*/ 4818280 w 12192000"/>
              <a:gd name="connsiteY3" fmla="*/ 541802 h 6858000"/>
              <a:gd name="connsiteX4" fmla="*/ 3965428 w 12192000"/>
              <a:gd name="connsiteY4" fmla="*/ 675942 h 6858000"/>
              <a:gd name="connsiteX5" fmla="*/ 3699528 w 12192000"/>
              <a:gd name="connsiteY5" fmla="*/ 770472 h 6858000"/>
              <a:gd name="connsiteX6" fmla="*/ 3438854 w 12192000"/>
              <a:gd name="connsiteY6" fmla="*/ 834899 h 6858000"/>
              <a:gd name="connsiteX7" fmla="*/ 3367443 w 12192000"/>
              <a:gd name="connsiteY7" fmla="*/ 893518 h 6858000"/>
              <a:gd name="connsiteX8" fmla="*/ 3467301 w 12192000"/>
              <a:gd name="connsiteY8" fmla="*/ 953722 h 6858000"/>
              <a:gd name="connsiteX9" fmla="*/ 3889955 w 12192000"/>
              <a:gd name="connsiteY9" fmla="*/ 977486 h 6858000"/>
              <a:gd name="connsiteX10" fmla="*/ 3502135 w 12192000"/>
              <a:gd name="connsiteY10" fmla="*/ 1054062 h 6858000"/>
              <a:gd name="connsiteX11" fmla="*/ 4072832 w 12192000"/>
              <a:gd name="connsiteY11" fmla="*/ 1017622 h 6858000"/>
              <a:gd name="connsiteX12" fmla="*/ 4244099 w 12192000"/>
              <a:gd name="connsiteY12" fmla="*/ 1030825 h 6858000"/>
              <a:gd name="connsiteX13" fmla="*/ 4095475 w 12192000"/>
              <a:gd name="connsiteY13" fmla="*/ 1092084 h 6858000"/>
              <a:gd name="connsiteX14" fmla="*/ 3327386 w 12192000"/>
              <a:gd name="connsiteY14" fmla="*/ 1215660 h 6858000"/>
              <a:gd name="connsiteX15" fmla="*/ 3254813 w 12192000"/>
              <a:gd name="connsiteY15" fmla="*/ 1226749 h 6858000"/>
              <a:gd name="connsiteX16" fmla="*/ 2776427 w 12192000"/>
              <a:gd name="connsiteY16" fmla="*/ 1401552 h 6858000"/>
              <a:gd name="connsiteX17" fmla="*/ 3063226 w 12192000"/>
              <a:gd name="connsiteY17" fmla="*/ 1384124 h 6858000"/>
              <a:gd name="connsiteX18" fmla="*/ 2754945 w 12192000"/>
              <a:gd name="connsiteY18" fmla="*/ 1495025 h 6858000"/>
              <a:gd name="connsiteX19" fmla="*/ 2381061 w 12192000"/>
              <a:gd name="connsiteY19" fmla="*/ 1619658 h 6858000"/>
              <a:gd name="connsiteX20" fmla="*/ 2008336 w 12192000"/>
              <a:gd name="connsiteY20" fmla="*/ 1814527 h 6858000"/>
              <a:gd name="connsiteX21" fmla="*/ 1740695 w 12192000"/>
              <a:gd name="connsiteY21" fmla="*/ 1914337 h 6858000"/>
              <a:gd name="connsiteX22" fmla="*/ 1787720 w 12192000"/>
              <a:gd name="connsiteY22" fmla="*/ 1991970 h 6858000"/>
              <a:gd name="connsiteX23" fmla="*/ 1754048 w 12192000"/>
              <a:gd name="connsiteY23" fmla="*/ 2078049 h 6858000"/>
              <a:gd name="connsiteX24" fmla="*/ 2228951 w 12192000"/>
              <a:gd name="connsiteY24" fmla="*/ 1996721 h 6858000"/>
              <a:gd name="connsiteX25" fmla="*/ 2054781 w 12192000"/>
              <a:gd name="connsiteY25" fmla="*/ 2053228 h 6858000"/>
              <a:gd name="connsiteX26" fmla="*/ 1985693 w 12192000"/>
              <a:gd name="connsiteY26" fmla="*/ 2109207 h 6858000"/>
              <a:gd name="connsiteX27" fmla="*/ 2061168 w 12192000"/>
              <a:gd name="connsiteY27" fmla="*/ 2130859 h 6858000"/>
              <a:gd name="connsiteX28" fmla="*/ 2388026 w 12192000"/>
              <a:gd name="connsiteY28" fmla="*/ 2184726 h 6858000"/>
              <a:gd name="connsiteX29" fmla="*/ 1560719 w 12192000"/>
              <a:gd name="connsiteY29" fmla="*/ 2384876 h 6858000"/>
              <a:gd name="connsiteX30" fmla="*/ 1679734 w 12192000"/>
              <a:gd name="connsiteY30" fmla="*/ 2400191 h 6858000"/>
              <a:gd name="connsiteX31" fmla="*/ 2882089 w 12192000"/>
              <a:gd name="connsiteY31" fmla="*/ 2383292 h 6858000"/>
              <a:gd name="connsiteX32" fmla="*/ 3116638 w 12192000"/>
              <a:gd name="connsiteY32" fmla="*/ 2359528 h 6858000"/>
              <a:gd name="connsiteX33" fmla="*/ 2897765 w 12192000"/>
              <a:gd name="connsiteY33" fmla="*/ 2758243 h 6858000"/>
              <a:gd name="connsiteX34" fmla="*/ 2981367 w 12192000"/>
              <a:gd name="connsiteY34" fmla="*/ 2829008 h 6858000"/>
              <a:gd name="connsiteX35" fmla="*/ 2682955 w 12192000"/>
              <a:gd name="connsiteY35" fmla="*/ 2846436 h 6858000"/>
              <a:gd name="connsiteX36" fmla="*/ 2099485 w 12192000"/>
              <a:gd name="connsiteY36" fmla="*/ 3066653 h 6858000"/>
              <a:gd name="connsiteX37" fmla="*/ 1807460 w 12192000"/>
              <a:gd name="connsiteY37" fmla="*/ 3454808 h 6858000"/>
              <a:gd name="connsiteX38" fmla="*/ 1921251 w 12192000"/>
              <a:gd name="connsiteY38" fmla="*/ 3540889 h 6858000"/>
              <a:gd name="connsiteX39" fmla="*/ 1453313 w 12192000"/>
              <a:gd name="connsiteY39" fmla="*/ 3637002 h 6858000"/>
              <a:gd name="connsiteX40" fmla="*/ 1686122 w 12192000"/>
              <a:gd name="connsiteY40" fmla="*/ 3667634 h 6858000"/>
              <a:gd name="connsiteX41" fmla="*/ 1513692 w 12192000"/>
              <a:gd name="connsiteY41" fmla="*/ 3725196 h 6858000"/>
              <a:gd name="connsiteX42" fmla="*/ 1369711 w 12192000"/>
              <a:gd name="connsiteY42" fmla="*/ 3826063 h 6858000"/>
              <a:gd name="connsiteX43" fmla="*/ 2051298 w 12192000"/>
              <a:gd name="connsiteY43" fmla="*/ 3754242 h 6858000"/>
              <a:gd name="connsiteX44" fmla="*/ 2245207 w 12192000"/>
              <a:gd name="connsiteY44" fmla="*/ 3797018 h 6858000"/>
              <a:gd name="connsiteX45" fmla="*/ 2353192 w 12192000"/>
              <a:gd name="connsiteY45" fmla="*/ 3796489 h 6858000"/>
              <a:gd name="connsiteX46" fmla="*/ 2490207 w 12192000"/>
              <a:gd name="connsiteY46" fmla="*/ 3801242 h 6858000"/>
              <a:gd name="connsiteX47" fmla="*/ 2375835 w 12192000"/>
              <a:gd name="connsiteY47" fmla="*/ 3839794 h 6858000"/>
              <a:gd name="connsiteX48" fmla="*/ 2522138 w 12192000"/>
              <a:gd name="connsiteY48" fmla="*/ 4009841 h 6858000"/>
              <a:gd name="connsiteX49" fmla="*/ 1998466 w 12192000"/>
              <a:gd name="connsiteY49" fmla="*/ 4130778 h 6858000"/>
              <a:gd name="connsiteX50" fmla="*/ 2114580 w 12192000"/>
              <a:gd name="connsiteY50" fmla="*/ 4154543 h 6858000"/>
              <a:gd name="connsiteX51" fmla="*/ 2177862 w 12192000"/>
              <a:gd name="connsiteY51" fmla="*/ 4189925 h 6858000"/>
              <a:gd name="connsiteX52" fmla="*/ 1868419 w 12192000"/>
              <a:gd name="connsiteY52" fmla="*/ 4382153 h 6858000"/>
              <a:gd name="connsiteX53" fmla="*/ 2279460 w 12192000"/>
              <a:gd name="connsiteY53" fmla="*/ 4356805 h 6858000"/>
              <a:gd name="connsiteX54" fmla="*/ 2029817 w 12192000"/>
              <a:gd name="connsiteY54" fmla="*/ 4468235 h 6858000"/>
              <a:gd name="connsiteX55" fmla="*/ 1560137 w 12192000"/>
              <a:gd name="connsiteY55" fmla="*/ 4730172 h 6858000"/>
              <a:gd name="connsiteX56" fmla="*/ 1956664 w 12192000"/>
              <a:gd name="connsiteY56" fmla="*/ 4820477 h 6858000"/>
              <a:gd name="connsiteX57" fmla="*/ 3268168 w 12192000"/>
              <a:gd name="connsiteY57" fmla="*/ 4852692 h 6858000"/>
              <a:gd name="connsiteX58" fmla="*/ 2807197 w 12192000"/>
              <a:gd name="connsiteY58" fmla="*/ 4939300 h 6858000"/>
              <a:gd name="connsiteX59" fmla="*/ 2721272 w 12192000"/>
              <a:gd name="connsiteY59" fmla="*/ 4970458 h 6858000"/>
              <a:gd name="connsiteX60" fmla="*/ 2802552 w 12192000"/>
              <a:gd name="connsiteY60" fmla="*/ 5014291 h 6858000"/>
              <a:gd name="connsiteX61" fmla="*/ 2537812 w 12192000"/>
              <a:gd name="connsiteY61" fmla="*/ 5053898 h 6858000"/>
              <a:gd name="connsiteX62" fmla="*/ 2569744 w 12192000"/>
              <a:gd name="connsiteY62" fmla="*/ 5153182 h 6858000"/>
              <a:gd name="connsiteX63" fmla="*/ 1987436 w 12192000"/>
              <a:gd name="connsiteY63" fmla="*/ 5334320 h 6858000"/>
              <a:gd name="connsiteX64" fmla="*/ 1972921 w 12192000"/>
              <a:gd name="connsiteY64" fmla="*/ 5382376 h 6858000"/>
              <a:gd name="connsiteX65" fmla="*/ 2341001 w 12192000"/>
              <a:gd name="connsiteY65" fmla="*/ 5360725 h 6858000"/>
              <a:gd name="connsiteX66" fmla="*/ 2710822 w 12192000"/>
              <a:gd name="connsiteY66" fmla="*/ 5418816 h 6858000"/>
              <a:gd name="connsiteX67" fmla="*/ 2833903 w 12192000"/>
              <a:gd name="connsiteY67" fmla="*/ 5413007 h 6858000"/>
              <a:gd name="connsiteX68" fmla="*/ 3011556 w 12192000"/>
              <a:gd name="connsiteY68" fmla="*/ 5399276 h 6858000"/>
              <a:gd name="connsiteX69" fmla="*/ 3254233 w 12192000"/>
              <a:gd name="connsiteY69" fmla="*/ 5439412 h 6858000"/>
              <a:gd name="connsiteX70" fmla="*/ 2792101 w 12192000"/>
              <a:gd name="connsiteY70" fmla="*/ 5471625 h 6858000"/>
              <a:gd name="connsiteX71" fmla="*/ 2977303 w 12192000"/>
              <a:gd name="connsiteY71" fmla="*/ 5539751 h 6858000"/>
              <a:gd name="connsiteX72" fmla="*/ 3656566 w 12192000"/>
              <a:gd name="connsiteY72" fmla="*/ 5678642 h 6858000"/>
              <a:gd name="connsiteX73" fmla="*/ 4858340 w 12192000"/>
              <a:gd name="connsiteY73" fmla="*/ 5969625 h 6858000"/>
              <a:gd name="connsiteX74" fmla="*/ 5296668 w 12192000"/>
              <a:gd name="connsiteY74" fmla="*/ 6043559 h 6858000"/>
              <a:gd name="connsiteX75" fmla="*/ 5456323 w 12192000"/>
              <a:gd name="connsiteY75" fmla="*/ 6042502 h 6858000"/>
              <a:gd name="connsiteX76" fmla="*/ 5267058 w 12192000"/>
              <a:gd name="connsiteY76" fmla="*/ 6100066 h 6858000"/>
              <a:gd name="connsiteX77" fmla="*/ 7095266 w 12192000"/>
              <a:gd name="connsiteY77" fmla="*/ 6287541 h 6858000"/>
              <a:gd name="connsiteX78" fmla="*/ 9707235 w 12192000"/>
              <a:gd name="connsiteY78" fmla="*/ 5994446 h 6858000"/>
              <a:gd name="connsiteX79" fmla="*/ 10083442 w 12192000"/>
              <a:gd name="connsiteY79" fmla="*/ 5678642 h 6858000"/>
              <a:gd name="connsiteX80" fmla="*/ 10338892 w 12192000"/>
              <a:gd name="connsiteY80" fmla="*/ 4650957 h 6858000"/>
              <a:gd name="connsiteX81" fmla="*/ 10628013 w 12192000"/>
              <a:gd name="connsiteY81" fmla="*/ 4411198 h 6858000"/>
              <a:gd name="connsiteX82" fmla="*/ 10802766 w 12192000"/>
              <a:gd name="connsiteY82" fmla="*/ 4258050 h 6858000"/>
              <a:gd name="connsiteX83" fmla="*/ 10614662 w 12192000"/>
              <a:gd name="connsiteY83" fmla="*/ 4150318 h 6858000"/>
              <a:gd name="connsiteX84" fmla="*/ 10681427 w 12192000"/>
              <a:gd name="connsiteY84" fmla="*/ 4054203 h 6858000"/>
              <a:gd name="connsiteX85" fmla="*/ 10520029 w 12192000"/>
              <a:gd name="connsiteY85" fmla="*/ 3804411 h 6858000"/>
              <a:gd name="connsiteX86" fmla="*/ 10568798 w 12192000"/>
              <a:gd name="connsiteY86" fmla="*/ 3466426 h 6858000"/>
              <a:gd name="connsiteX87" fmla="*/ 10499709 w 12192000"/>
              <a:gd name="connsiteY87" fmla="*/ 3166465 h 6858000"/>
              <a:gd name="connsiteX88" fmla="*/ 10489840 w 12192000"/>
              <a:gd name="connsiteY88" fmla="*/ 2546475 h 6858000"/>
              <a:gd name="connsiteX89" fmla="*/ 10584471 w 12192000"/>
              <a:gd name="connsiteY89" fmla="*/ 2512148 h 6858000"/>
              <a:gd name="connsiteX90" fmla="*/ 10695942 w 12192000"/>
              <a:gd name="connsiteY90" fmla="*/ 2358471 h 6858000"/>
              <a:gd name="connsiteX91" fmla="*/ 10732516 w 12192000"/>
              <a:gd name="connsiteY91" fmla="*/ 2287706 h 6858000"/>
              <a:gd name="connsiteX92" fmla="*/ 10731357 w 12192000"/>
              <a:gd name="connsiteY92" fmla="*/ 2137725 h 6858000"/>
              <a:gd name="connsiteX93" fmla="*/ 10678525 w 12192000"/>
              <a:gd name="connsiteY93" fmla="*/ 2070656 h 6858000"/>
              <a:gd name="connsiteX94" fmla="*/ 10735999 w 12192000"/>
              <a:gd name="connsiteY94" fmla="*/ 1956587 h 6858000"/>
              <a:gd name="connsiteX95" fmla="*/ 10824246 w 12192000"/>
              <a:gd name="connsiteY95" fmla="*/ 1862584 h 6858000"/>
              <a:gd name="connsiteX96" fmla="*/ 10773156 w 12192000"/>
              <a:gd name="connsiteY96" fmla="*/ 1768054 h 6858000"/>
              <a:gd name="connsiteX97" fmla="*/ 10716261 w 12192000"/>
              <a:gd name="connsiteY97" fmla="*/ 1678278 h 6858000"/>
              <a:gd name="connsiteX98" fmla="*/ 10554864 w 12192000"/>
              <a:gd name="connsiteY98" fmla="*/ 1477599 h 6858000"/>
              <a:gd name="connsiteX99" fmla="*/ 10267483 w 12192000"/>
              <a:gd name="connsiteY99" fmla="*/ 1324977 h 6858000"/>
              <a:gd name="connsiteX100" fmla="*/ 9913337 w 12192000"/>
              <a:gd name="connsiteY100" fmla="*/ 1202458 h 6858000"/>
              <a:gd name="connsiteX101" fmla="*/ 10024805 w 12192000"/>
              <a:gd name="connsiteY101" fmla="*/ 1124827 h 6858000"/>
              <a:gd name="connsiteX102" fmla="*/ 9411726 w 12192000"/>
              <a:gd name="connsiteY102" fmla="*/ 980655 h 6858000"/>
              <a:gd name="connsiteX103" fmla="*/ 9930753 w 12192000"/>
              <a:gd name="connsiteY103" fmla="*/ 901968 h 6858000"/>
              <a:gd name="connsiteX104" fmla="*/ 9894178 w 12192000"/>
              <a:gd name="connsiteY104" fmla="*/ 871339 h 6858000"/>
              <a:gd name="connsiteX105" fmla="*/ 9858182 w 12192000"/>
              <a:gd name="connsiteY105" fmla="*/ 839125 h 6858000"/>
              <a:gd name="connsiteX106" fmla="*/ 10131050 w 12192000"/>
              <a:gd name="connsiteY106" fmla="*/ 792652 h 6858000"/>
              <a:gd name="connsiteX107" fmla="*/ 10006808 w 12192000"/>
              <a:gd name="connsiteY107" fmla="*/ 731920 h 6858000"/>
              <a:gd name="connsiteX108" fmla="*/ 10233809 w 12192000"/>
              <a:gd name="connsiteY108" fmla="*/ 710268 h 6858000"/>
              <a:gd name="connsiteX109" fmla="*/ 10267483 w 12192000"/>
              <a:gd name="connsiteY109" fmla="*/ 628940 h 6858000"/>
              <a:gd name="connsiteX110" fmla="*/ 10136275 w 12192000"/>
              <a:gd name="connsiteY110" fmla="*/ 589333 h 6858000"/>
              <a:gd name="connsiteX111" fmla="*/ 9131312 w 12192000"/>
              <a:gd name="connsiteY111" fmla="*/ 480544 h 6858000"/>
              <a:gd name="connsiteX112" fmla="*/ 7479600 w 12192000"/>
              <a:gd name="connsiteY112" fmla="*/ 454667 h 6858000"/>
              <a:gd name="connsiteX113" fmla="*/ 6724001 w 12192000"/>
              <a:gd name="connsiteY113" fmla="*/ 434021 h 6858000"/>
              <a:gd name="connsiteX114" fmla="*/ 0 w 12192000"/>
              <a:gd name="connsiteY114" fmla="*/ 0 h 6858000"/>
              <a:gd name="connsiteX115" fmla="*/ 12192000 w 12192000"/>
              <a:gd name="connsiteY115" fmla="*/ 0 h 6858000"/>
              <a:gd name="connsiteX116" fmla="*/ 12192000 w 12192000"/>
              <a:gd name="connsiteY116" fmla="*/ 6858000 h 6858000"/>
              <a:gd name="connsiteX117" fmla="*/ 0 w 12192000"/>
              <a:gd name="connsiteY11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192000" h="6858000">
                <a:moveTo>
                  <a:pt x="6724001" y="434021"/>
                </a:moveTo>
                <a:cubicBezTo>
                  <a:pt x="6639882" y="433113"/>
                  <a:pt x="6555627" y="433147"/>
                  <a:pt x="6471155" y="434599"/>
                </a:cubicBezTo>
                <a:cubicBezTo>
                  <a:pt x="6109461" y="440937"/>
                  <a:pt x="5748349" y="439351"/>
                  <a:pt x="5384913" y="497971"/>
                </a:cubicBezTo>
                <a:cubicBezTo>
                  <a:pt x="5199132" y="528072"/>
                  <a:pt x="5005803" y="518038"/>
                  <a:pt x="4818280" y="541802"/>
                </a:cubicBezTo>
                <a:cubicBezTo>
                  <a:pt x="4532641" y="578242"/>
                  <a:pt x="4247003" y="621019"/>
                  <a:pt x="3965428" y="675942"/>
                </a:cubicBezTo>
                <a:cubicBezTo>
                  <a:pt x="3877181" y="693369"/>
                  <a:pt x="3768034" y="703930"/>
                  <a:pt x="3699528" y="770472"/>
                </a:cubicBezTo>
                <a:cubicBezTo>
                  <a:pt x="3590961" y="728224"/>
                  <a:pt x="3523617" y="807966"/>
                  <a:pt x="3438854" y="834899"/>
                </a:cubicBezTo>
                <a:cubicBezTo>
                  <a:pt x="3405761" y="845462"/>
                  <a:pt x="3362218" y="860248"/>
                  <a:pt x="3367443" y="893518"/>
                </a:cubicBezTo>
                <a:cubicBezTo>
                  <a:pt x="3372089" y="935238"/>
                  <a:pt x="3420855" y="962172"/>
                  <a:pt x="3467301" y="953722"/>
                </a:cubicBezTo>
                <a:cubicBezTo>
                  <a:pt x="3611863" y="927317"/>
                  <a:pt x="3741328" y="986464"/>
                  <a:pt x="3889955" y="977486"/>
                </a:cubicBezTo>
                <a:cubicBezTo>
                  <a:pt x="3760488" y="1002836"/>
                  <a:pt x="3631601" y="1028713"/>
                  <a:pt x="3502135" y="1054062"/>
                </a:cubicBezTo>
                <a:cubicBezTo>
                  <a:pt x="3694303" y="1074129"/>
                  <a:pt x="3883568" y="1038218"/>
                  <a:pt x="4072832" y="1017622"/>
                </a:cubicBezTo>
                <a:cubicBezTo>
                  <a:pt x="4133792" y="1011285"/>
                  <a:pt x="4228424" y="962699"/>
                  <a:pt x="4244099" y="1030825"/>
                </a:cubicBezTo>
                <a:cubicBezTo>
                  <a:pt x="4254550" y="1076242"/>
                  <a:pt x="4152951" y="1079410"/>
                  <a:pt x="4095475" y="1092084"/>
                </a:cubicBezTo>
                <a:cubicBezTo>
                  <a:pt x="3841766" y="1146479"/>
                  <a:pt x="3583994" y="1178165"/>
                  <a:pt x="3327386" y="1215660"/>
                </a:cubicBezTo>
                <a:cubicBezTo>
                  <a:pt x="3303001" y="1219357"/>
                  <a:pt x="3271070" y="1216188"/>
                  <a:pt x="3254813" y="1226749"/>
                </a:cubicBezTo>
                <a:cubicBezTo>
                  <a:pt x="3123605" y="1311774"/>
                  <a:pt x="2957563" y="1339765"/>
                  <a:pt x="2776427" y="1401552"/>
                </a:cubicBezTo>
                <a:cubicBezTo>
                  <a:pt x="2890798" y="1430598"/>
                  <a:pt x="2968012" y="1370921"/>
                  <a:pt x="3063226" y="1384124"/>
                </a:cubicBezTo>
                <a:cubicBezTo>
                  <a:pt x="2966272" y="1448024"/>
                  <a:pt x="2853641" y="1460171"/>
                  <a:pt x="2754945" y="1495025"/>
                </a:cubicBezTo>
                <a:cubicBezTo>
                  <a:pt x="2684117" y="1519846"/>
                  <a:pt x="2421119" y="1597477"/>
                  <a:pt x="2381061" y="1619658"/>
                </a:cubicBezTo>
                <a:cubicBezTo>
                  <a:pt x="2260302" y="1688311"/>
                  <a:pt x="2107033" y="1720525"/>
                  <a:pt x="2008336" y="1814527"/>
                </a:cubicBezTo>
                <a:cubicBezTo>
                  <a:pt x="1938668" y="1880540"/>
                  <a:pt x="1822554" y="1868393"/>
                  <a:pt x="1740695" y="1914337"/>
                </a:cubicBezTo>
                <a:cubicBezTo>
                  <a:pt x="1711667" y="1957642"/>
                  <a:pt x="1767982" y="1968733"/>
                  <a:pt x="1787720" y="1991970"/>
                </a:cubicBezTo>
                <a:cubicBezTo>
                  <a:pt x="1813846" y="2023126"/>
                  <a:pt x="1767401" y="2040555"/>
                  <a:pt x="1754048" y="2078049"/>
                </a:cubicBezTo>
                <a:cubicBezTo>
                  <a:pt x="1907898" y="2035802"/>
                  <a:pt x="2054781" y="2010981"/>
                  <a:pt x="2228951" y="1996721"/>
                </a:cubicBezTo>
                <a:cubicBezTo>
                  <a:pt x="2171475" y="2057452"/>
                  <a:pt x="2101807" y="2031048"/>
                  <a:pt x="2054781" y="2053228"/>
                </a:cubicBezTo>
                <a:cubicBezTo>
                  <a:pt x="2024011" y="2067487"/>
                  <a:pt x="1976984" y="2073824"/>
                  <a:pt x="1985693" y="2109207"/>
                </a:cubicBezTo>
                <a:cubicBezTo>
                  <a:pt x="1992660" y="2137196"/>
                  <a:pt x="2032140" y="2133500"/>
                  <a:pt x="2061168" y="2130859"/>
                </a:cubicBezTo>
                <a:cubicBezTo>
                  <a:pt x="2172636" y="2120825"/>
                  <a:pt x="2281202" y="2117656"/>
                  <a:pt x="2388026" y="2184726"/>
                </a:cubicBezTo>
                <a:cubicBezTo>
                  <a:pt x="2116321" y="2282425"/>
                  <a:pt x="1803977" y="2241233"/>
                  <a:pt x="1560719" y="2384876"/>
                </a:cubicBezTo>
                <a:cubicBezTo>
                  <a:pt x="1594973" y="2429237"/>
                  <a:pt x="1643739" y="2405472"/>
                  <a:pt x="1679734" y="2400191"/>
                </a:cubicBezTo>
                <a:cubicBezTo>
                  <a:pt x="1916026" y="2364279"/>
                  <a:pt x="2760170" y="2428180"/>
                  <a:pt x="2882089" y="2383292"/>
                </a:cubicBezTo>
                <a:cubicBezTo>
                  <a:pt x="2956983" y="2355830"/>
                  <a:pt x="3035941" y="2342628"/>
                  <a:pt x="3116638" y="2359528"/>
                </a:cubicBezTo>
                <a:cubicBezTo>
                  <a:pt x="3194434" y="2375898"/>
                  <a:pt x="3174696" y="2605622"/>
                  <a:pt x="2897765" y="2758243"/>
                </a:cubicBezTo>
                <a:cubicBezTo>
                  <a:pt x="2858286" y="2779895"/>
                  <a:pt x="3034779" y="2811053"/>
                  <a:pt x="2981367" y="2829008"/>
                </a:cubicBezTo>
                <a:cubicBezTo>
                  <a:pt x="2939566" y="2843267"/>
                  <a:pt x="2734626" y="2835346"/>
                  <a:pt x="2682955" y="2846436"/>
                </a:cubicBezTo>
                <a:cubicBezTo>
                  <a:pt x="2662635" y="2851188"/>
                  <a:pt x="2040267" y="3029159"/>
                  <a:pt x="2099485" y="3066653"/>
                </a:cubicBezTo>
                <a:cubicBezTo>
                  <a:pt x="2276558" y="3179139"/>
                  <a:pt x="2869897" y="3385098"/>
                  <a:pt x="1807460" y="3454808"/>
                </a:cubicBezTo>
                <a:cubicBezTo>
                  <a:pt x="1841132" y="3495472"/>
                  <a:pt x="1934024" y="3469596"/>
                  <a:pt x="1921251" y="3540889"/>
                </a:cubicBezTo>
                <a:cubicBezTo>
                  <a:pt x="1780173" y="3579440"/>
                  <a:pt x="1617035" y="3577328"/>
                  <a:pt x="1453313" y="3637002"/>
                </a:cubicBezTo>
                <a:cubicBezTo>
                  <a:pt x="1527047" y="3680307"/>
                  <a:pt x="1611808" y="3653902"/>
                  <a:pt x="1686122" y="3667634"/>
                </a:cubicBezTo>
                <a:cubicBezTo>
                  <a:pt x="1644320" y="3722027"/>
                  <a:pt x="1572330" y="3713578"/>
                  <a:pt x="1513692" y="3725196"/>
                </a:cubicBezTo>
                <a:cubicBezTo>
                  <a:pt x="1459700" y="3736286"/>
                  <a:pt x="1345329" y="3830816"/>
                  <a:pt x="1369711" y="3826063"/>
                </a:cubicBezTo>
                <a:cubicBezTo>
                  <a:pt x="1595553" y="3783815"/>
                  <a:pt x="1824877" y="3795434"/>
                  <a:pt x="2051298" y="3754242"/>
                </a:cubicBezTo>
                <a:cubicBezTo>
                  <a:pt x="2126192" y="3740511"/>
                  <a:pt x="2210955" y="3714106"/>
                  <a:pt x="2245207" y="3797018"/>
                </a:cubicBezTo>
                <a:cubicBezTo>
                  <a:pt x="2255659" y="3821310"/>
                  <a:pt x="2248109" y="3829232"/>
                  <a:pt x="2353192" y="3796489"/>
                </a:cubicBezTo>
                <a:cubicBezTo>
                  <a:pt x="2394414" y="3783815"/>
                  <a:pt x="2448988" y="3770085"/>
                  <a:pt x="2490207" y="3801242"/>
                </a:cubicBezTo>
                <a:cubicBezTo>
                  <a:pt x="2464082" y="3840321"/>
                  <a:pt x="2413572" y="3828703"/>
                  <a:pt x="2375835" y="3839794"/>
                </a:cubicBezTo>
                <a:cubicBezTo>
                  <a:pt x="2275978" y="3868311"/>
                  <a:pt x="2619094" y="3977100"/>
                  <a:pt x="2522138" y="4009841"/>
                </a:cubicBezTo>
                <a:cubicBezTo>
                  <a:pt x="2323584" y="4076912"/>
                  <a:pt x="2199343" y="4057372"/>
                  <a:pt x="1998466" y="4130778"/>
                </a:cubicBezTo>
                <a:cubicBezTo>
                  <a:pt x="2066973" y="4129192"/>
                  <a:pt x="2046072" y="4154543"/>
                  <a:pt x="2114580" y="4154543"/>
                </a:cubicBezTo>
                <a:cubicBezTo>
                  <a:pt x="2145350" y="4154543"/>
                  <a:pt x="2177862" y="4160878"/>
                  <a:pt x="2177862" y="4189925"/>
                </a:cubicBezTo>
                <a:cubicBezTo>
                  <a:pt x="2177862" y="4217385"/>
                  <a:pt x="1817330" y="4367895"/>
                  <a:pt x="1868419" y="4382153"/>
                </a:cubicBezTo>
                <a:cubicBezTo>
                  <a:pt x="2007755" y="4420704"/>
                  <a:pt x="2365385" y="4302410"/>
                  <a:pt x="2279460" y="4356805"/>
                </a:cubicBezTo>
                <a:cubicBezTo>
                  <a:pt x="2148834" y="4439716"/>
                  <a:pt x="2129094" y="4456088"/>
                  <a:pt x="2029817" y="4468235"/>
                </a:cubicBezTo>
                <a:cubicBezTo>
                  <a:pt x="1944474" y="4478796"/>
                  <a:pt x="1644320" y="4710633"/>
                  <a:pt x="1560137" y="4730172"/>
                </a:cubicBezTo>
                <a:cubicBezTo>
                  <a:pt x="1485825" y="4747072"/>
                  <a:pt x="1774947" y="4800410"/>
                  <a:pt x="1956664" y="4820477"/>
                </a:cubicBezTo>
                <a:cubicBezTo>
                  <a:pt x="2130256" y="4840017"/>
                  <a:pt x="3101544" y="4789319"/>
                  <a:pt x="3268168" y="4852692"/>
                </a:cubicBezTo>
                <a:cubicBezTo>
                  <a:pt x="3111993" y="4878041"/>
                  <a:pt x="2970336" y="4953030"/>
                  <a:pt x="2807197" y="4939300"/>
                </a:cubicBezTo>
                <a:cubicBezTo>
                  <a:pt x="2773524" y="4936660"/>
                  <a:pt x="2724756" y="4930323"/>
                  <a:pt x="2721272" y="4970458"/>
                </a:cubicBezTo>
                <a:cubicBezTo>
                  <a:pt x="2718369" y="5005313"/>
                  <a:pt x="2788038" y="4981548"/>
                  <a:pt x="2802552" y="5014291"/>
                </a:cubicBezTo>
                <a:cubicBezTo>
                  <a:pt x="2719531" y="5060235"/>
                  <a:pt x="2621415" y="5018515"/>
                  <a:pt x="2537812" y="5053898"/>
                </a:cubicBezTo>
                <a:cubicBezTo>
                  <a:pt x="2491948" y="5099314"/>
                  <a:pt x="2589483" y="5107236"/>
                  <a:pt x="2569744" y="5153182"/>
                </a:cubicBezTo>
                <a:cubicBezTo>
                  <a:pt x="2301522" y="5193845"/>
                  <a:pt x="2252174" y="5268836"/>
                  <a:pt x="1987436" y="5334320"/>
                </a:cubicBezTo>
                <a:cubicBezTo>
                  <a:pt x="1971179" y="5338545"/>
                  <a:pt x="1958407" y="5352274"/>
                  <a:pt x="1972921" y="5382376"/>
                </a:cubicBezTo>
                <a:cubicBezTo>
                  <a:pt x="2087874" y="5396107"/>
                  <a:pt x="2215599" y="5373399"/>
                  <a:pt x="2341001" y="5360725"/>
                </a:cubicBezTo>
                <a:cubicBezTo>
                  <a:pt x="2537812" y="5340129"/>
                  <a:pt x="2533748" y="5339072"/>
                  <a:pt x="2710822" y="5418816"/>
                </a:cubicBezTo>
                <a:cubicBezTo>
                  <a:pt x="2743914" y="5433602"/>
                  <a:pt x="2801390" y="5438355"/>
                  <a:pt x="2833903" y="5413007"/>
                </a:cubicBezTo>
                <a:cubicBezTo>
                  <a:pt x="2896604" y="5364422"/>
                  <a:pt x="2950016" y="5368646"/>
                  <a:pt x="3011556" y="5399276"/>
                </a:cubicBezTo>
                <a:cubicBezTo>
                  <a:pt x="3077160" y="5432547"/>
                  <a:pt x="3171793" y="5391882"/>
                  <a:pt x="3254233" y="5439412"/>
                </a:cubicBezTo>
                <a:cubicBezTo>
                  <a:pt x="3099802" y="5473739"/>
                  <a:pt x="2957563" y="5473739"/>
                  <a:pt x="2792101" y="5471625"/>
                </a:cubicBezTo>
                <a:cubicBezTo>
                  <a:pt x="2846095" y="5537639"/>
                  <a:pt x="2914601" y="5536582"/>
                  <a:pt x="2977303" y="5539751"/>
                </a:cubicBezTo>
                <a:cubicBezTo>
                  <a:pt x="3214174" y="5551898"/>
                  <a:pt x="3601411" y="5660686"/>
                  <a:pt x="3656566" y="5678642"/>
                </a:cubicBezTo>
                <a:cubicBezTo>
                  <a:pt x="4280675" y="5879847"/>
                  <a:pt x="4178497" y="5898332"/>
                  <a:pt x="4858340" y="5969625"/>
                </a:cubicBezTo>
                <a:cubicBezTo>
                  <a:pt x="5261253" y="6011873"/>
                  <a:pt x="4887368" y="6032469"/>
                  <a:pt x="5296668" y="6043559"/>
                </a:cubicBezTo>
                <a:cubicBezTo>
                  <a:pt x="5349500" y="6045143"/>
                  <a:pt x="5402911" y="6044087"/>
                  <a:pt x="5456323" y="6042502"/>
                </a:cubicBezTo>
                <a:cubicBezTo>
                  <a:pt x="5368077" y="6073134"/>
                  <a:pt x="5267058" y="6100066"/>
                  <a:pt x="5267058" y="6100066"/>
                </a:cubicBezTo>
                <a:cubicBezTo>
                  <a:pt x="5267058" y="6100066"/>
                  <a:pt x="5318728" y="6208854"/>
                  <a:pt x="7095266" y="6287541"/>
                </a:cubicBezTo>
                <a:cubicBezTo>
                  <a:pt x="7422124" y="6302329"/>
                  <a:pt x="9563254" y="6024548"/>
                  <a:pt x="9707235" y="5994446"/>
                </a:cubicBezTo>
                <a:cubicBezTo>
                  <a:pt x="9844249" y="5966984"/>
                  <a:pt x="10002164" y="5671247"/>
                  <a:pt x="10083442" y="5678642"/>
                </a:cubicBezTo>
                <a:cubicBezTo>
                  <a:pt x="10103183" y="5653293"/>
                  <a:pt x="10283158" y="5139979"/>
                  <a:pt x="10338892" y="4650957"/>
                </a:cubicBezTo>
                <a:cubicBezTo>
                  <a:pt x="10448618" y="4580718"/>
                  <a:pt x="10551960" y="4503088"/>
                  <a:pt x="10628013" y="4411198"/>
                </a:cubicBezTo>
                <a:cubicBezTo>
                  <a:pt x="10675040" y="4354692"/>
                  <a:pt x="10718003" y="4298185"/>
                  <a:pt x="10802766" y="4258050"/>
                </a:cubicBezTo>
                <a:cubicBezTo>
                  <a:pt x="10755739" y="4203128"/>
                  <a:pt x="10675040" y="4190453"/>
                  <a:pt x="10614662" y="4150318"/>
                </a:cubicBezTo>
                <a:cubicBezTo>
                  <a:pt x="10610017" y="4117046"/>
                  <a:pt x="10705811" y="4127081"/>
                  <a:pt x="10681427" y="4054203"/>
                </a:cubicBezTo>
                <a:cubicBezTo>
                  <a:pt x="10648335" y="3957032"/>
                  <a:pt x="10684328" y="3846131"/>
                  <a:pt x="10520029" y="3804411"/>
                </a:cubicBezTo>
                <a:cubicBezTo>
                  <a:pt x="10476485" y="3709881"/>
                  <a:pt x="10464294" y="3558845"/>
                  <a:pt x="10568798" y="3466426"/>
                </a:cubicBezTo>
                <a:cubicBezTo>
                  <a:pt x="10724388" y="3328592"/>
                  <a:pt x="10699424" y="3240927"/>
                  <a:pt x="10499709" y="3166465"/>
                </a:cubicBezTo>
                <a:cubicBezTo>
                  <a:pt x="10474164" y="3156958"/>
                  <a:pt x="10501452" y="2570768"/>
                  <a:pt x="10489840" y="2546475"/>
                </a:cubicBezTo>
                <a:cubicBezTo>
                  <a:pt x="10508418" y="2513205"/>
                  <a:pt x="10551960" y="2521126"/>
                  <a:pt x="10584471" y="2512148"/>
                </a:cubicBezTo>
                <a:cubicBezTo>
                  <a:pt x="10726711" y="2474125"/>
                  <a:pt x="10731357" y="2474125"/>
                  <a:pt x="10695942" y="2358471"/>
                </a:cubicBezTo>
                <a:cubicBezTo>
                  <a:pt x="10685490" y="2323616"/>
                  <a:pt x="10709874" y="2309357"/>
                  <a:pt x="10732516" y="2287706"/>
                </a:cubicBezTo>
                <a:cubicBezTo>
                  <a:pt x="10817280" y="2206905"/>
                  <a:pt x="10817860" y="2205850"/>
                  <a:pt x="10731357" y="2137725"/>
                </a:cubicBezTo>
                <a:cubicBezTo>
                  <a:pt x="10706391" y="2118185"/>
                  <a:pt x="10689555" y="2097061"/>
                  <a:pt x="10678525" y="2070656"/>
                </a:cubicBezTo>
                <a:cubicBezTo>
                  <a:pt x="10658203" y="2022599"/>
                  <a:pt x="10658784" y="1982463"/>
                  <a:pt x="10735999" y="1956587"/>
                </a:cubicBezTo>
                <a:cubicBezTo>
                  <a:pt x="10789993" y="1938104"/>
                  <a:pt x="10820762" y="1916978"/>
                  <a:pt x="10824246" y="1862584"/>
                </a:cubicBezTo>
                <a:cubicBezTo>
                  <a:pt x="10826570" y="1817166"/>
                  <a:pt x="10832955" y="1787594"/>
                  <a:pt x="10773156" y="1768054"/>
                </a:cubicBezTo>
                <a:cubicBezTo>
                  <a:pt x="10724969" y="1752211"/>
                  <a:pt x="10711036" y="1718412"/>
                  <a:pt x="10716261" y="1678278"/>
                </a:cubicBezTo>
                <a:cubicBezTo>
                  <a:pt x="10728452" y="1580050"/>
                  <a:pt x="10662849" y="1522487"/>
                  <a:pt x="10554864" y="1477599"/>
                </a:cubicBezTo>
                <a:cubicBezTo>
                  <a:pt x="10452101" y="1434822"/>
                  <a:pt x="10362116" y="1377259"/>
                  <a:pt x="10267483" y="1324977"/>
                </a:cubicBezTo>
                <a:cubicBezTo>
                  <a:pt x="10162399" y="1266887"/>
                  <a:pt x="10040481" y="1232031"/>
                  <a:pt x="9913337" y="1202458"/>
                </a:cubicBezTo>
                <a:cubicBezTo>
                  <a:pt x="9936561" y="1160210"/>
                  <a:pt x="10016678" y="1183974"/>
                  <a:pt x="10024805" y="1124827"/>
                </a:cubicBezTo>
                <a:cubicBezTo>
                  <a:pt x="9826251" y="1074658"/>
                  <a:pt x="9636408" y="999139"/>
                  <a:pt x="9411726" y="980655"/>
                </a:cubicBezTo>
                <a:cubicBezTo>
                  <a:pt x="9593444" y="990161"/>
                  <a:pt x="9758326" y="922036"/>
                  <a:pt x="9930753" y="901968"/>
                </a:cubicBezTo>
                <a:cubicBezTo>
                  <a:pt x="9947008" y="868698"/>
                  <a:pt x="9909273" y="877147"/>
                  <a:pt x="9894178" y="871339"/>
                </a:cubicBezTo>
                <a:cubicBezTo>
                  <a:pt x="9879083" y="865001"/>
                  <a:pt x="9860506" y="862889"/>
                  <a:pt x="9858182" y="839125"/>
                </a:cubicBezTo>
                <a:cubicBezTo>
                  <a:pt x="9941205" y="804798"/>
                  <a:pt x="10045126" y="827506"/>
                  <a:pt x="10131050" y="792652"/>
                </a:cubicBezTo>
                <a:cubicBezTo>
                  <a:pt x="10111891" y="741954"/>
                  <a:pt x="10037578" y="772583"/>
                  <a:pt x="10006808" y="731920"/>
                </a:cubicBezTo>
                <a:cubicBezTo>
                  <a:pt x="10086927" y="724526"/>
                  <a:pt x="10161239" y="721357"/>
                  <a:pt x="10233809" y="710268"/>
                </a:cubicBezTo>
                <a:cubicBezTo>
                  <a:pt x="10290705" y="701818"/>
                  <a:pt x="10306380" y="658513"/>
                  <a:pt x="10267483" y="628940"/>
                </a:cubicBezTo>
                <a:cubicBezTo>
                  <a:pt x="10232648" y="602536"/>
                  <a:pt x="10181559" y="600422"/>
                  <a:pt x="10136275" y="589333"/>
                </a:cubicBezTo>
                <a:cubicBezTo>
                  <a:pt x="9813479" y="512230"/>
                  <a:pt x="9474428" y="487409"/>
                  <a:pt x="9131312" y="480544"/>
                </a:cubicBezTo>
                <a:cubicBezTo>
                  <a:pt x="8580936" y="469453"/>
                  <a:pt x="8028817" y="469982"/>
                  <a:pt x="7479600" y="454667"/>
                </a:cubicBezTo>
                <a:cubicBezTo>
                  <a:pt x="7227489" y="447934"/>
                  <a:pt x="6976357" y="436744"/>
                  <a:pt x="6724001" y="43402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614F8D5-6E29-4940-88F0-4900AE165C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4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7774" y="2745363"/>
            <a:ext cx="609600" cy="609600"/>
          </a:xfrm>
          <a:prstGeom prst="rect">
            <a:avLst/>
          </a:prstGeom>
        </p:spPr>
      </p:pic>
      <p:pic>
        <p:nvPicPr>
          <p:cNvPr id="9218" name="Picture 2" descr="Baby Jungle Animals Royalty-free Clip Art - Jungle Animal Border Clipart,  HD Png Download - kindpng">
            <a:extLst>
              <a:ext uri="{FF2B5EF4-FFF2-40B4-BE49-F238E27FC236}">
                <a16:creationId xmlns:a16="http://schemas.microsoft.com/office/drawing/2014/main" id="{C5BEDC13-019D-411A-A166-8B697FFA98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4" r="5168" b="6174"/>
          <a:stretch/>
        </p:blipFill>
        <p:spPr bwMode="auto">
          <a:xfrm>
            <a:off x="912574" y="1198782"/>
            <a:ext cx="7768158" cy="4608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1869118-16D9-4000-A4F5-5156BD181D4C}"/>
              </a:ext>
            </a:extLst>
          </p:cNvPr>
          <p:cNvSpPr/>
          <p:nvPr/>
        </p:nvSpPr>
        <p:spPr>
          <a:xfrm>
            <a:off x="2339752" y="4005064"/>
            <a:ext cx="526298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8000" b="1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n-US" sz="8000" b="1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NIMALS</a:t>
            </a:r>
            <a:endParaRPr lang="en-US" sz="8000" b="1" cap="none" spc="0" dirty="0">
              <a:ln>
                <a:solidFill>
                  <a:schemeClr val="tx1"/>
                </a:solidFill>
              </a:ln>
              <a:solidFill>
                <a:srgbClr val="92D05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0041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Red Speech Bubble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175238"/>
            <a:ext cx="6567462" cy="465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flipH="1">
            <a:off x="2031905" y="1511206"/>
            <a:ext cx="44957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Click and play a memory game!</a:t>
            </a:r>
            <a:endParaRPr lang="el-GR" sz="4800" dirty="0">
              <a:latin typeface="Comic Sans MS" panose="030F0702030302020204" pitchFamily="66" charset="0"/>
            </a:endParaRPr>
          </a:p>
        </p:txBody>
      </p:sp>
      <p:pic>
        <p:nvPicPr>
          <p:cNvPr id="5" name="Picture 6" descr="Right Arrow Clip Art">
            <a:extLst>
              <a:ext uri="{FF2B5EF4-FFF2-40B4-BE49-F238E27FC236}">
                <a16:creationId xmlns:a16="http://schemas.microsoft.com/office/drawing/2014/main" id="{79DE585D-60F8-4BC0-8E0E-F9D6CE496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66519">
            <a:off x="-263969" y="3798532"/>
            <a:ext cx="2135348" cy="103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8082F1C-4869-4C15-B255-5143388A920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05667" y="2855964"/>
            <a:ext cx="609600" cy="609600"/>
          </a:xfrm>
          <a:prstGeom prst="rect">
            <a:avLst/>
          </a:prstGeom>
        </p:spPr>
      </p:pic>
      <p:pic>
        <p:nvPicPr>
          <p:cNvPr id="9" name="Picture 8" descr="A person taking a selfie&#10;&#10;Description automatically generated">
            <a:extLst>
              <a:ext uri="{FF2B5EF4-FFF2-40B4-BE49-F238E27FC236}">
                <a16:creationId xmlns:a16="http://schemas.microsoft.com/office/drawing/2014/main" id="{7126D9E8-3FC9-437A-9D24-7E004236D87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0"/>
          <a:stretch/>
        </p:blipFill>
        <p:spPr>
          <a:xfrm>
            <a:off x="7471390" y="208964"/>
            <a:ext cx="1729947" cy="1702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6FC4FC8-2E7B-4BE8-80B2-126B590D8026}"/>
              </a:ext>
            </a:extLst>
          </p:cNvPr>
          <p:cNvSpPr txBox="1"/>
          <p:nvPr/>
        </p:nvSpPr>
        <p:spPr>
          <a:xfrm>
            <a:off x="985364" y="5446429"/>
            <a:ext cx="78727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  <a:hlinkClick r:id="rId8"/>
              </a:rPr>
              <a:t>Wild Animals2 - Matching pairs (wordwall.net)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1994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" dur="1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" dur="1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taking a selfie&#10;&#10;Description automatically generated">
            <a:extLst>
              <a:ext uri="{FF2B5EF4-FFF2-40B4-BE49-F238E27FC236}">
                <a16:creationId xmlns:a16="http://schemas.microsoft.com/office/drawing/2014/main" id="{66E715F6-6895-441B-AEAA-46CB61CD17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0"/>
          <a:stretch/>
        </p:blipFill>
        <p:spPr>
          <a:xfrm flipH="1">
            <a:off x="7238612" y="643711"/>
            <a:ext cx="1878348" cy="2122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1BA046A2-988E-482F-8574-46600AA9E484}"/>
              </a:ext>
            </a:extLst>
          </p:cNvPr>
          <p:cNvSpPr/>
          <p:nvPr/>
        </p:nvSpPr>
        <p:spPr>
          <a:xfrm>
            <a:off x="1331640" y="-68168"/>
            <a:ext cx="6120680" cy="1894254"/>
          </a:xfrm>
          <a:prstGeom prst="wedgeEllipseCallout">
            <a:avLst>
              <a:gd name="adj1" fmla="val 51832"/>
              <a:gd name="adj2" fmla="val 55209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075574" y="279170"/>
            <a:ext cx="692084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Wow! More animal games!!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0E6729-FBF0-4E50-8086-DE8248BA1E9E}"/>
              </a:ext>
            </a:extLst>
          </p:cNvPr>
          <p:cNvSpPr txBox="1"/>
          <p:nvPr/>
        </p:nvSpPr>
        <p:spPr>
          <a:xfrm>
            <a:off x="82781" y="1826086"/>
            <a:ext cx="457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Turn over the card and say the animal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5CC6FB-B942-4870-8DF8-8B3E0693DA76}"/>
              </a:ext>
            </a:extLst>
          </p:cNvPr>
          <p:cNvSpPr txBox="1"/>
          <p:nvPr/>
        </p:nvSpPr>
        <p:spPr>
          <a:xfrm>
            <a:off x="26219" y="5438614"/>
            <a:ext cx="48655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Wild Animals - Random cards (wordwall.net)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BED86A7-46EC-4197-A43E-8D0CDEADBB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164" y="2804100"/>
            <a:ext cx="3623234" cy="2135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DF488C8-E935-4F7D-A8FD-7C06C23E8B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1969" y="3200737"/>
            <a:ext cx="4094917" cy="19934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FDF8182-B81D-49C5-BA19-930E3731A2E0}"/>
              </a:ext>
            </a:extLst>
          </p:cNvPr>
          <p:cNvSpPr txBox="1"/>
          <p:nvPr/>
        </p:nvSpPr>
        <p:spPr>
          <a:xfrm>
            <a:off x="4654781" y="5353091"/>
            <a:ext cx="4572000" cy="861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Wild Animals - Quiz (wordwall.net)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114586-8ABE-4F31-8B4C-B67924645A62}"/>
              </a:ext>
            </a:extLst>
          </p:cNvPr>
          <p:cNvSpPr txBox="1"/>
          <p:nvPr/>
        </p:nvSpPr>
        <p:spPr>
          <a:xfrm>
            <a:off x="4963602" y="2663664"/>
            <a:ext cx="26890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Animal Quiz!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307C88E-906A-4659-AFC0-7D69980CA6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5974" y="6976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0456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9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taking a selfie&#10;&#10;Description automatically generated">
            <a:extLst>
              <a:ext uri="{FF2B5EF4-FFF2-40B4-BE49-F238E27FC236}">
                <a16:creationId xmlns:a16="http://schemas.microsoft.com/office/drawing/2014/main" id="{66E715F6-6895-441B-AEAA-46CB61CD17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0"/>
          <a:stretch/>
        </p:blipFill>
        <p:spPr>
          <a:xfrm flipH="1">
            <a:off x="7635734" y="548680"/>
            <a:ext cx="1643374" cy="1857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A47E19DE-1163-4D43-8C26-6722A626D6AD}"/>
              </a:ext>
            </a:extLst>
          </p:cNvPr>
          <p:cNvSpPr/>
          <p:nvPr/>
        </p:nvSpPr>
        <p:spPr>
          <a:xfrm>
            <a:off x="0" y="0"/>
            <a:ext cx="7755043" cy="1384995"/>
          </a:xfrm>
          <a:prstGeom prst="wedgeEllipseCallout">
            <a:avLst>
              <a:gd name="adj1" fmla="val 51651"/>
              <a:gd name="adj2" fmla="val 23722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26684" y="351479"/>
            <a:ext cx="69208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anose="030F0702030302020204" pitchFamily="66" charset="0"/>
              </a:rPr>
              <a:t>Now that you know the animals really well, you can practice some more!!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0E6729-FBF0-4E50-8086-DE8248BA1E9E}"/>
              </a:ext>
            </a:extLst>
          </p:cNvPr>
          <p:cNvSpPr txBox="1"/>
          <p:nvPr/>
        </p:nvSpPr>
        <p:spPr>
          <a:xfrm>
            <a:off x="57317" y="1518023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Listen and match!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BB9A5B-3A16-4E07-85CA-E38F6447EC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2041243"/>
            <a:ext cx="3087517" cy="339737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4BEAF5C-0622-4570-A90C-31F825977EAF}"/>
              </a:ext>
            </a:extLst>
          </p:cNvPr>
          <p:cNvSpPr txBox="1"/>
          <p:nvPr/>
        </p:nvSpPr>
        <p:spPr>
          <a:xfrm>
            <a:off x="289091" y="5453871"/>
            <a:ext cx="4614202" cy="12563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Wild animals online exercise for Elementary (liveworksheets.com)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61C3B0-7355-4A1D-BC03-29492524CD51}"/>
              </a:ext>
            </a:extLst>
          </p:cNvPr>
          <p:cNvSpPr txBox="1"/>
          <p:nvPr/>
        </p:nvSpPr>
        <p:spPr>
          <a:xfrm>
            <a:off x="4771249" y="5555973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Wild animals interactive activity for Grade 1, 2 (liveworksheets.com)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D23E9E-F038-428D-9A3D-4243976C92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8903" y="2879591"/>
            <a:ext cx="2579705" cy="267638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4BD4B1-38C5-49C0-AAA1-D38BD684A6F5}"/>
              </a:ext>
            </a:extLst>
          </p:cNvPr>
          <p:cNvSpPr txBox="1"/>
          <p:nvPr/>
        </p:nvSpPr>
        <p:spPr>
          <a:xfrm>
            <a:off x="4572000" y="1494596"/>
            <a:ext cx="311093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Listen and click to the right picture!</a:t>
            </a:r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B3B6064-4D07-4DD8-B578-783F69A1D19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05269" y="23963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9978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taking a selfie&#10;&#10;Description automatically generated">
            <a:extLst>
              <a:ext uri="{FF2B5EF4-FFF2-40B4-BE49-F238E27FC236}">
                <a16:creationId xmlns:a16="http://schemas.microsoft.com/office/drawing/2014/main" id="{07150B8D-3E48-434A-935E-64FB723E57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0"/>
          <a:stretch/>
        </p:blipFill>
        <p:spPr>
          <a:xfrm>
            <a:off x="6948264" y="10057"/>
            <a:ext cx="1980685" cy="2043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ounded Rectangular Callout 4">
            <a:extLst>
              <a:ext uri="{FF2B5EF4-FFF2-40B4-BE49-F238E27FC236}">
                <a16:creationId xmlns:a16="http://schemas.microsoft.com/office/drawing/2014/main" id="{3700F3D0-D641-40F2-B177-C2645662597E}"/>
              </a:ext>
            </a:extLst>
          </p:cNvPr>
          <p:cNvSpPr/>
          <p:nvPr/>
        </p:nvSpPr>
        <p:spPr>
          <a:xfrm>
            <a:off x="612325" y="253242"/>
            <a:ext cx="6106751" cy="1519574"/>
          </a:xfrm>
          <a:prstGeom prst="wedgeRoundRectCallout">
            <a:avLst>
              <a:gd name="adj1" fmla="val 60875"/>
              <a:gd name="adj2" fmla="val 1755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	Hello again, </a:t>
            </a:r>
            <a:r>
              <a:rPr lang="en-GB" sz="2800" b="1" dirty="0" err="1">
                <a:latin typeface="Comic Sans MS" panose="030F0702030302020204" pitchFamily="66" charset="0"/>
              </a:rPr>
              <a:t>Gogo</a:t>
            </a:r>
            <a:r>
              <a:rPr lang="en-GB" sz="2800" b="1" dirty="0">
                <a:latin typeface="Comic Sans MS" panose="030F0702030302020204" pitchFamily="66" charset="0"/>
              </a:rPr>
              <a:t>!</a:t>
            </a:r>
          </a:p>
          <a:p>
            <a:pPr algn="ctr"/>
            <a:r>
              <a:rPr lang="en-GB" sz="2800" b="1" dirty="0" err="1">
                <a:latin typeface="Comic Sans MS" panose="030F0702030302020204" pitchFamily="66" charset="0"/>
              </a:rPr>
              <a:t>Gogo</a:t>
            </a:r>
            <a:r>
              <a:rPr lang="en-GB" sz="2800" b="1" dirty="0">
                <a:latin typeface="Comic Sans MS" panose="030F0702030302020204" pitchFamily="66" charset="0"/>
              </a:rPr>
              <a:t>, can you run?</a:t>
            </a:r>
          </a:p>
          <a:p>
            <a:pPr algn="ctr"/>
            <a:r>
              <a:rPr lang="en-GB" sz="2800" b="1" dirty="0" err="1">
                <a:latin typeface="Comic Sans MS" panose="030F0702030302020204" pitchFamily="66" charset="0"/>
              </a:rPr>
              <a:t>Gogo</a:t>
            </a:r>
            <a:r>
              <a:rPr lang="en-GB" sz="2800" b="1" dirty="0">
                <a:latin typeface="Comic Sans MS" panose="030F0702030302020204" pitchFamily="66" charset="0"/>
              </a:rPr>
              <a:t>, can you swim? </a:t>
            </a:r>
            <a:r>
              <a:rPr lang="en-GB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</a:t>
            </a:r>
            <a:r>
              <a:rPr lang="en-GB" sz="2800" b="1" dirty="0">
                <a:latin typeface="Comic Sans MS" panose="030F0702030302020204" pitchFamily="66" charset="0"/>
              </a:rPr>
              <a:t> </a:t>
            </a:r>
            <a:endParaRPr lang="el-GR" sz="2800" b="1" dirty="0"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DAB8C-B03E-40DE-94AE-66CD22D54959}"/>
              </a:ext>
            </a:extLst>
          </p:cNvPr>
          <p:cNvSpPr txBox="1"/>
          <p:nvPr/>
        </p:nvSpPr>
        <p:spPr>
          <a:xfrm>
            <a:off x="1069525" y="5924529"/>
            <a:ext cx="7030867" cy="590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Gogo</a:t>
            </a:r>
            <a:r>
              <a:rPr lang="en-US" sz="32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16 I can swim. - YouTube</a:t>
            </a:r>
            <a:endParaRPr lang="en-US" sz="3200" b="1" dirty="0">
              <a:solidFill>
                <a:srgbClr val="FF0000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E8B9AE-823C-44AF-807A-F19A03F03E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516" y="1869559"/>
            <a:ext cx="7603090" cy="4174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FC135CA-B490-4489-9BC6-BAB9C888EA4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38606" y="22419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taking a selfie&#10;&#10;Description automatically generated">
            <a:extLst>
              <a:ext uri="{FF2B5EF4-FFF2-40B4-BE49-F238E27FC236}">
                <a16:creationId xmlns:a16="http://schemas.microsoft.com/office/drawing/2014/main" id="{7F12CFEC-AEBC-4A22-BCA3-535BE94B14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0"/>
          <a:stretch/>
        </p:blipFill>
        <p:spPr>
          <a:xfrm>
            <a:off x="6948264" y="10057"/>
            <a:ext cx="1980685" cy="2043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ounded Rectangular Callout 4">
            <a:extLst>
              <a:ext uri="{FF2B5EF4-FFF2-40B4-BE49-F238E27FC236}">
                <a16:creationId xmlns:a16="http://schemas.microsoft.com/office/drawing/2014/main" id="{3700F3D0-D641-40F2-B177-C2645662597E}"/>
              </a:ext>
            </a:extLst>
          </p:cNvPr>
          <p:cNvSpPr/>
          <p:nvPr/>
        </p:nvSpPr>
        <p:spPr>
          <a:xfrm>
            <a:off x="578663" y="301188"/>
            <a:ext cx="6336704" cy="1396004"/>
          </a:xfrm>
          <a:prstGeom prst="wedgeRoundRectCallout">
            <a:avLst>
              <a:gd name="adj1" fmla="val 56984"/>
              <a:gd name="adj2" fmla="val 2983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Let’s watch a funny video! What can our friends do?</a:t>
            </a:r>
            <a:endParaRPr lang="el-GR" sz="2800" b="1" dirty="0"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90B847-DC26-46C0-B937-6FCEB6E40F20}"/>
              </a:ext>
            </a:extLst>
          </p:cNvPr>
          <p:cNvSpPr txBox="1"/>
          <p:nvPr/>
        </p:nvSpPr>
        <p:spPr>
          <a:xfrm>
            <a:off x="1656155" y="5733394"/>
            <a:ext cx="619268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 / Can't - Simple Skits - YouTube</a:t>
            </a:r>
            <a:endParaRPr lang="en-US" sz="3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2BF025-0871-4D66-9161-4819B4CEA4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128" y="1839391"/>
            <a:ext cx="6192688" cy="3751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Right Arrow Clip Art">
            <a:extLst>
              <a:ext uri="{FF2B5EF4-FFF2-40B4-BE49-F238E27FC236}">
                <a16:creationId xmlns:a16="http://schemas.microsoft.com/office/drawing/2014/main" id="{7CBAE020-6E31-4517-BBF7-9F7EF01C9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69394">
            <a:off x="6781169" y="4285995"/>
            <a:ext cx="2135348" cy="103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46A003A-6051-4802-AEED-43F43DEF19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29006" y="22923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02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3D996E1-AFD7-4E5A-AC6F-0E656DB30A28}"/>
              </a:ext>
            </a:extLst>
          </p:cNvPr>
          <p:cNvSpPr txBox="1"/>
          <p:nvPr/>
        </p:nvSpPr>
        <p:spPr>
          <a:xfrm>
            <a:off x="360694" y="2050737"/>
            <a:ext cx="457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Open the box and answer the question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8188F20-44D9-439E-8155-CDBF943300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776" y="3117567"/>
            <a:ext cx="3671200" cy="2175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136F9E5-0F0C-4D09-BBB9-C341A1D30BC4}"/>
              </a:ext>
            </a:extLst>
          </p:cNvPr>
          <p:cNvSpPr txBox="1"/>
          <p:nvPr/>
        </p:nvSpPr>
        <p:spPr>
          <a:xfrm>
            <a:off x="339484" y="5524118"/>
            <a:ext cx="467047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Animals: ....can you...?2 - Open the box (wordwall.net)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11B0F35-3885-48D6-B9BC-33E69261D3A3}"/>
              </a:ext>
            </a:extLst>
          </p:cNvPr>
          <p:cNvSpPr txBox="1"/>
          <p:nvPr/>
        </p:nvSpPr>
        <p:spPr>
          <a:xfrm>
            <a:off x="5007824" y="5373515"/>
            <a:ext cx="39528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Animals. It can... - Gameshow quiz (wordwall.net)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1037836-F28A-462D-95FB-B7639A743D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0698" y="3117568"/>
            <a:ext cx="3820089" cy="2175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 descr="A person taking a selfie&#10;&#10;Description automatically generated">
            <a:extLst>
              <a:ext uri="{FF2B5EF4-FFF2-40B4-BE49-F238E27FC236}">
                <a16:creationId xmlns:a16="http://schemas.microsoft.com/office/drawing/2014/main" id="{C8E5D4A8-1EED-4331-8197-81CA1DE5D46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0"/>
          <a:stretch/>
        </p:blipFill>
        <p:spPr>
          <a:xfrm flipH="1">
            <a:off x="-6460" y="168562"/>
            <a:ext cx="1847259" cy="2043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Rounded Rectangular Callout 4">
            <a:extLst>
              <a:ext uri="{FF2B5EF4-FFF2-40B4-BE49-F238E27FC236}">
                <a16:creationId xmlns:a16="http://schemas.microsoft.com/office/drawing/2014/main" id="{7FBDCF5B-7255-4EA4-A279-32B938FAC8F4}"/>
              </a:ext>
            </a:extLst>
          </p:cNvPr>
          <p:cNvSpPr/>
          <p:nvPr/>
        </p:nvSpPr>
        <p:spPr>
          <a:xfrm>
            <a:off x="2339752" y="307986"/>
            <a:ext cx="6336704" cy="1274716"/>
          </a:xfrm>
          <a:prstGeom prst="wedgeRoundRectCallout">
            <a:avLst>
              <a:gd name="adj1" fmla="val -64008"/>
              <a:gd name="adj2" fmla="val 3284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Comic Sans MS" panose="030F0702030302020204" pitchFamily="66" charset="0"/>
              </a:rPr>
              <a:t>Yay! More games to practice! I love games!</a:t>
            </a:r>
            <a:endParaRPr lang="el-GR" sz="3200" dirty="0">
              <a:latin typeface="Comic Sans MS" panose="030F0702030302020204" pitchFamily="66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1842DB3-F374-4B8A-ABEE-285782C2F856}"/>
              </a:ext>
            </a:extLst>
          </p:cNvPr>
          <p:cNvSpPr txBox="1"/>
          <p:nvPr/>
        </p:nvSpPr>
        <p:spPr>
          <a:xfrm>
            <a:off x="5508104" y="2195027"/>
            <a:ext cx="27103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Quiz show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767F0B5-ADCB-4E88-900C-DE64CD6FF5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95950" y="17405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69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C82A56-BC02-4FA2-ADC1-CC2416D40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509969"/>
            <a:ext cx="3456384" cy="2043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D996E1-AFD7-4E5A-AC6F-0E656DB30A28}"/>
              </a:ext>
            </a:extLst>
          </p:cNvPr>
          <p:cNvSpPr txBox="1"/>
          <p:nvPr/>
        </p:nvSpPr>
        <p:spPr>
          <a:xfrm>
            <a:off x="262809" y="567431"/>
            <a:ext cx="4572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Drive the airplane to the cloud with the right answer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C3B8E6-8A9B-4DC8-B21A-9DEED5EFC504}"/>
              </a:ext>
            </a:extLst>
          </p:cNvPr>
          <p:cNvSpPr txBox="1"/>
          <p:nvPr/>
        </p:nvSpPr>
        <p:spPr>
          <a:xfrm>
            <a:off x="241845" y="5135218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Animals: ....can you...?2 - Airplane (wordwall.net)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33D922-2806-4E39-B92C-524C2C429FA2}"/>
              </a:ext>
            </a:extLst>
          </p:cNvPr>
          <p:cNvSpPr txBox="1"/>
          <p:nvPr/>
        </p:nvSpPr>
        <p:spPr>
          <a:xfrm>
            <a:off x="4759210" y="567431"/>
            <a:ext cx="457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Click on the speaker and then tick the right box. Click finish to check your answers.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31138C-9BE6-4778-BF98-21880FA50E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400" t="30536" r="38188" b="20586"/>
          <a:stretch/>
        </p:blipFill>
        <p:spPr>
          <a:xfrm>
            <a:off x="5724128" y="2329671"/>
            <a:ext cx="2392423" cy="269311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B0997-F20B-4F51-801B-D29354CB126E}"/>
              </a:ext>
            </a:extLst>
          </p:cNvPr>
          <p:cNvSpPr txBox="1"/>
          <p:nvPr/>
        </p:nvSpPr>
        <p:spPr>
          <a:xfrm>
            <a:off x="4550790" y="5220087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What Can Animals Do? exercise (liveworksheets.com)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473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circle/>
      </p:transition>
    </mc:Choice>
    <mc:Fallback>
      <p:transition spd="slow">
        <p:circl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B3F60E65-5B00-4B13-BF54-F3B57984004E}"/>
              </a:ext>
            </a:extLst>
          </p:cNvPr>
          <p:cNvSpPr/>
          <p:nvPr/>
        </p:nvSpPr>
        <p:spPr>
          <a:xfrm>
            <a:off x="2339752" y="172841"/>
            <a:ext cx="6245902" cy="1513660"/>
          </a:xfrm>
          <a:prstGeom prst="wedgeEllipseCallout">
            <a:avLst>
              <a:gd name="adj1" fmla="val -55873"/>
              <a:gd name="adj2" fmla="val 3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Let’s finish our lesson with a song!</a:t>
            </a:r>
            <a:endParaRPr lang="el-GR" sz="3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 descr="A person taking a selfie&#10;&#10;Description automatically generated">
            <a:extLst>
              <a:ext uri="{FF2B5EF4-FFF2-40B4-BE49-F238E27FC236}">
                <a16:creationId xmlns:a16="http://schemas.microsoft.com/office/drawing/2014/main" id="{52D31B54-DBBA-49C4-8BD6-4664C80DCC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0"/>
          <a:stretch/>
        </p:blipFill>
        <p:spPr>
          <a:xfrm flipH="1">
            <a:off x="53192" y="172841"/>
            <a:ext cx="1960119" cy="2043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6" descr="Right Arrow Clip Art">
            <a:extLst>
              <a:ext uri="{FF2B5EF4-FFF2-40B4-BE49-F238E27FC236}">
                <a16:creationId xmlns:a16="http://schemas.microsoft.com/office/drawing/2014/main" id="{FF61FC08-4D89-4529-B7AC-D9E042FA1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306">
            <a:off x="255730" y="5033657"/>
            <a:ext cx="2135348" cy="103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34EB4D3-BA1B-473D-A415-27F565B08CBA}"/>
              </a:ext>
            </a:extLst>
          </p:cNvPr>
          <p:cNvSpPr txBox="1"/>
          <p:nvPr/>
        </p:nvSpPr>
        <p:spPr>
          <a:xfrm>
            <a:off x="2104935" y="5764562"/>
            <a:ext cx="64807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Yes, I Can! | Animal Song For Children | Super Simple Songs - YouTube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7138ED-2E90-417A-BD2C-1DAC0267F1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9680" y="1825707"/>
            <a:ext cx="5720916" cy="3799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3704584-E104-4DD8-8E21-F833E9DA52C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5070" y="24632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1115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5,285 Thank You Photos - Free &amp; Royalty-Free Stock Photos from Dreamstime">
            <a:extLst>
              <a:ext uri="{FF2B5EF4-FFF2-40B4-BE49-F238E27FC236}">
                <a16:creationId xmlns:a16="http://schemas.microsoft.com/office/drawing/2014/main" id="{8F91F56F-9BEB-4246-B23E-E052738F2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93677"/>
            <a:ext cx="5715000" cy="35647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8F6213E-1E27-4740-8C2C-D310D487B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18962" y="5301208"/>
            <a:ext cx="457200" cy="457200"/>
          </a:xfrm>
          <a:prstGeom prst="rect">
            <a:avLst/>
          </a:prstGeom>
        </p:spPr>
      </p:pic>
      <p:pic>
        <p:nvPicPr>
          <p:cNvPr id="6" name="Picture 5" descr="A person taking a selfie&#10;&#10;Description automatically generated">
            <a:extLst>
              <a:ext uri="{FF2B5EF4-FFF2-40B4-BE49-F238E27FC236}">
                <a16:creationId xmlns:a16="http://schemas.microsoft.com/office/drawing/2014/main" id="{058AB9A4-4B03-49BF-BBA3-BD2AF75922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0"/>
          <a:stretch/>
        </p:blipFill>
        <p:spPr>
          <a:xfrm>
            <a:off x="6324418" y="3212976"/>
            <a:ext cx="2819582" cy="2774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ounded Rectangular Callout 2"/>
          <p:cNvSpPr/>
          <p:nvPr/>
        </p:nvSpPr>
        <p:spPr>
          <a:xfrm>
            <a:off x="1997158" y="587562"/>
            <a:ext cx="5715000" cy="1148915"/>
          </a:xfrm>
          <a:prstGeom prst="wedgeRoundRectCallout">
            <a:avLst>
              <a:gd name="adj1" fmla="val 45481"/>
              <a:gd name="adj2" fmla="val 21568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250" b="1" dirty="0">
                <a:latin typeface="Comic Sans MS" panose="030F0702030302020204" pitchFamily="66" charset="0"/>
              </a:rPr>
              <a:t>Thank you very much children!</a:t>
            </a:r>
          </a:p>
          <a:p>
            <a:pPr algn="ctr">
              <a:lnSpc>
                <a:spcPct val="150000"/>
              </a:lnSpc>
            </a:pPr>
            <a:r>
              <a:rPr lang="en-US" sz="2250" b="1" dirty="0">
                <a:latin typeface="Comic Sans MS" panose="030F0702030302020204" pitchFamily="66" charset="0"/>
              </a:rPr>
              <a:t>Goodbye friends!</a:t>
            </a:r>
            <a:endParaRPr lang="el-GR" sz="225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2" descr="Trophy Clip Art">
            <a:extLst>
              <a:ext uri="{FF2B5EF4-FFF2-40B4-BE49-F238E27FC236}">
                <a16:creationId xmlns:a16="http://schemas.microsoft.com/office/drawing/2014/main" id="{299EE6FC-A3EE-4427-BEEA-4102D89C2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0816"/>
            <a:ext cx="1640236" cy="206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28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 descr="Right Arrow Clip 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7113">
            <a:off x="19142" y="5331243"/>
            <a:ext cx="1760899" cy="85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E8ABBB-71F3-4698-B837-E16849D72D74}"/>
              </a:ext>
            </a:extLst>
          </p:cNvPr>
          <p:cNvSpPr txBox="1"/>
          <p:nvPr/>
        </p:nvSpPr>
        <p:spPr>
          <a:xfrm>
            <a:off x="1950966" y="5753230"/>
            <a:ext cx="60970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Comic Sans MS" panose="030F0702030302020204" pitchFamily="66" charset="0"/>
                <a:hlinkClick r:id="rId6"/>
              </a:rPr>
              <a:t>I Like Animals | Animals Song for Kids | Learn 12 Animal Names | ESL for Kids | Fun Kids English - YouTube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15" name="Picture 14" descr="A person taking a selfie&#10;&#10;Description automatically generated">
            <a:extLst>
              <a:ext uri="{FF2B5EF4-FFF2-40B4-BE49-F238E27FC236}">
                <a16:creationId xmlns:a16="http://schemas.microsoft.com/office/drawing/2014/main" id="{39B777E9-E5E8-4CE7-9435-414F06C93C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0"/>
          <a:stretch/>
        </p:blipFill>
        <p:spPr>
          <a:xfrm>
            <a:off x="6848271" y="120868"/>
            <a:ext cx="2157228" cy="2122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3B50662B-B49B-455C-9FE5-F4A6D2F359CF}"/>
              </a:ext>
            </a:extLst>
          </p:cNvPr>
          <p:cNvSpPr/>
          <p:nvPr/>
        </p:nvSpPr>
        <p:spPr>
          <a:xfrm>
            <a:off x="899592" y="89107"/>
            <a:ext cx="5364596" cy="1556792"/>
          </a:xfrm>
          <a:prstGeom prst="wedgeEllipseCallout">
            <a:avLst>
              <a:gd name="adj1" fmla="val 61087"/>
              <a:gd name="adj2" fmla="val 3143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Let’s hear ‘’I like animals” song!</a:t>
            </a:r>
            <a:endParaRPr lang="el-GR" sz="2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F9A2242-6259-40BB-AFCA-39CD9BA3EF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8457" y="1099369"/>
            <a:ext cx="609600" cy="609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669D84E-A450-4CC6-8998-70B27AE704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3668" y="2049228"/>
            <a:ext cx="5976664" cy="3407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7050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744"/>
                            </p:stCondLst>
                            <p:childTnLst>
                              <p:par>
                                <p:cTn id="8" presetID="27" presetClass="emph" presetSubtype="0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1500" autoRev="1" fill="remove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" dur="1500" autoRev="1" fill="remove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" dur="1500" autoRev="1" fill="remove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1500" autoRev="1" fill="remove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074786E5-EF52-4F25-BE2A-7B4336A6D8C6}"/>
              </a:ext>
            </a:extLst>
          </p:cNvPr>
          <p:cNvSpPr/>
          <p:nvPr/>
        </p:nvSpPr>
        <p:spPr>
          <a:xfrm>
            <a:off x="3155803" y="453026"/>
            <a:ext cx="4560586" cy="1547224"/>
          </a:xfrm>
          <a:prstGeom prst="wedgeEllipseCallout">
            <a:avLst>
              <a:gd name="adj1" fmla="val -70752"/>
              <a:gd name="adj2" fmla="val 33321"/>
            </a:avLst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atin typeface="Comic Sans MS" panose="030F0702030302020204" pitchFamily="66" charset="0"/>
              </a:rPr>
              <a:t>Listen, point and say!</a:t>
            </a:r>
            <a:endParaRPr lang="el-GR" sz="3000" b="1" dirty="0">
              <a:latin typeface="Comic Sans MS" panose="030F0702030302020204" pitchFamily="66" charset="0"/>
            </a:endParaRPr>
          </a:p>
        </p:txBody>
      </p:sp>
      <p:pic>
        <p:nvPicPr>
          <p:cNvPr id="14" name="Picture 13" descr="A person taking a selfie&#10;&#10;Description automatically generated">
            <a:extLst>
              <a:ext uri="{FF2B5EF4-FFF2-40B4-BE49-F238E27FC236}">
                <a16:creationId xmlns:a16="http://schemas.microsoft.com/office/drawing/2014/main" id="{B1532F9B-DA29-41F6-AEE3-93B58351D8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0"/>
          <a:stretch/>
        </p:blipFill>
        <p:spPr>
          <a:xfrm flipH="1">
            <a:off x="-30597" y="246921"/>
            <a:ext cx="2326297" cy="2317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21E9D80-D3B3-410A-B80B-6373DC5866E0}"/>
              </a:ext>
            </a:extLst>
          </p:cNvPr>
          <p:cNvGrpSpPr/>
          <p:nvPr/>
        </p:nvGrpSpPr>
        <p:grpSpPr>
          <a:xfrm>
            <a:off x="-9457" y="2312781"/>
            <a:ext cx="9079831" cy="4494761"/>
            <a:chOff x="-9457" y="2312781"/>
            <a:chExt cx="9079831" cy="4494761"/>
          </a:xfrm>
        </p:grpSpPr>
        <p:pic>
          <p:nvPicPr>
            <p:cNvPr id="17" name="Picture 5" descr="Cardinal Clipart Image: Red Cardinal Bird">
              <a:hlinkClick r:id="rId5"/>
              <a:extLst>
                <a:ext uri="{FF2B5EF4-FFF2-40B4-BE49-F238E27FC236}">
                  <a16:creationId xmlns:a16="http://schemas.microsoft.com/office/drawing/2014/main" id="{4DA32A95-D6F8-4A4B-A469-A17F8A21C9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025410" y="2618742"/>
              <a:ext cx="1550920" cy="1049979"/>
            </a:xfrm>
            <a:prstGeom prst="rect">
              <a:avLst/>
            </a:prstGeom>
          </p:spPr>
        </p:pic>
        <p:pic>
          <p:nvPicPr>
            <p:cNvPr id="20" name="Picture 5" descr="Green Frog Clip Art">
              <a:extLst>
                <a:ext uri="{FF2B5EF4-FFF2-40B4-BE49-F238E27FC236}">
                  <a16:creationId xmlns:a16="http://schemas.microsoft.com/office/drawing/2014/main" id="{D7E3A51A-02A5-4F8A-A5DF-AA78C3B035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7881137" y="2405306"/>
              <a:ext cx="1121410" cy="982835"/>
            </a:xfrm>
            <a:prstGeom prst="rect">
              <a:avLst/>
            </a:prstGeom>
          </p:spPr>
        </p:pic>
        <p:pic>
          <p:nvPicPr>
            <p:cNvPr id="24" name="Picture 5" descr="Goldfish Clip Art">
              <a:extLst>
                <a:ext uri="{FF2B5EF4-FFF2-40B4-BE49-F238E27FC236}">
                  <a16:creationId xmlns:a16="http://schemas.microsoft.com/office/drawing/2014/main" id="{5F38CF92-F71B-40E8-A5F2-D1716FC5C9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533453" y="4885826"/>
              <a:ext cx="1386768" cy="1065170"/>
            </a:xfrm>
            <a:prstGeom prst="rect">
              <a:avLst/>
            </a:prstGeom>
          </p:spPr>
        </p:pic>
        <p:pic>
          <p:nvPicPr>
            <p:cNvPr id="1026" name="Picture 2" descr="Lion 20clipart | Clipart library - Free Clipart Images">
              <a:extLst>
                <a:ext uri="{FF2B5EF4-FFF2-40B4-BE49-F238E27FC236}">
                  <a16:creationId xmlns:a16="http://schemas.microsoft.com/office/drawing/2014/main" id="{F4425EFF-0C3C-4896-B196-BBD6649CB8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725" y="2510768"/>
              <a:ext cx="1619251" cy="1452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alligator clipart - Clip Art Library">
              <a:extLst>
                <a:ext uri="{FF2B5EF4-FFF2-40B4-BE49-F238E27FC236}">
                  <a16:creationId xmlns:a16="http://schemas.microsoft.com/office/drawing/2014/main" id="{9AE67D8C-C007-4148-ABCF-DE839E037B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6581" y="2405306"/>
              <a:ext cx="2010837" cy="1338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Free Hippo Cliparts, Download Free Clip Art, Free Clip Art on ...">
              <a:extLst>
                <a:ext uri="{FF2B5EF4-FFF2-40B4-BE49-F238E27FC236}">
                  <a16:creationId xmlns:a16="http://schemas.microsoft.com/office/drawing/2014/main" id="{CA11A0E7-3A1B-4408-980B-8C13FB33B4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584" y="2312781"/>
              <a:ext cx="1839387" cy="1623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8" name="Picture 2" descr="monkey clipart - Clip Art Library">
              <a:extLst>
                <a:ext uri="{FF2B5EF4-FFF2-40B4-BE49-F238E27FC236}">
                  <a16:creationId xmlns:a16="http://schemas.microsoft.com/office/drawing/2014/main" id="{5E80010D-789B-44A6-B04F-A502E35B7E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91" y="4531402"/>
              <a:ext cx="1572765" cy="1774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2" name="Picture 2" descr="giraffe clipart - Clip Art Library">
              <a:extLst>
                <a:ext uri="{FF2B5EF4-FFF2-40B4-BE49-F238E27FC236}">
                  <a16:creationId xmlns:a16="http://schemas.microsoft.com/office/drawing/2014/main" id="{EEDBB966-1634-45E5-9CFD-096C630573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1457" y="4131687"/>
              <a:ext cx="1487818" cy="1986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6" name="Picture 2" descr="Gorilla Drawing Terk Cartoon - gorilla vector png download - 678 ...">
              <a:extLst>
                <a:ext uri="{FF2B5EF4-FFF2-40B4-BE49-F238E27FC236}">
                  <a16:creationId xmlns:a16="http://schemas.microsoft.com/office/drawing/2014/main" id="{669B1E31-E3F3-4681-B1E8-E42D944241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0403" y="4606552"/>
              <a:ext cx="1836750" cy="16215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0" name="Picture 2" descr="Free Microsoft Cliparts Tigers, Download Free Clip Art, Free Clip ...">
              <a:extLst>
                <a:ext uri="{FF2B5EF4-FFF2-40B4-BE49-F238E27FC236}">
                  <a16:creationId xmlns:a16="http://schemas.microsoft.com/office/drawing/2014/main" id="{CBB4B1BF-0BCB-480B-90A2-8A5E704C0E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7909" y="4341731"/>
              <a:ext cx="2333637" cy="1802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EC8449-98EF-464D-AC6A-66E4AD2CA009}"/>
                </a:ext>
              </a:extLst>
            </p:cNvPr>
            <p:cNvSpPr/>
            <p:nvPr/>
          </p:nvSpPr>
          <p:spPr>
            <a:xfrm>
              <a:off x="312511" y="3653432"/>
              <a:ext cx="1172116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lion</a:t>
              </a:r>
              <a:endPara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B2E863E-08DC-4FB8-BB9E-A6F516E043B2}"/>
                </a:ext>
              </a:extLst>
            </p:cNvPr>
            <p:cNvSpPr/>
            <p:nvPr/>
          </p:nvSpPr>
          <p:spPr>
            <a:xfrm>
              <a:off x="1791730" y="3477379"/>
              <a:ext cx="1281120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b</a:t>
              </a:r>
              <a:r>
                <a:rPr lang="en-US" sz="44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ird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21C40AE-1AA5-446C-A652-D8E85C8136D7}"/>
                </a:ext>
              </a:extLst>
            </p:cNvPr>
            <p:cNvSpPr/>
            <p:nvPr/>
          </p:nvSpPr>
          <p:spPr>
            <a:xfrm>
              <a:off x="3187877" y="3481867"/>
              <a:ext cx="2589170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crocodile</a:t>
              </a:r>
              <a:endPara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E38EE2A-B477-4013-A0A0-27B987C8FB0E}"/>
                </a:ext>
              </a:extLst>
            </p:cNvPr>
            <p:cNvSpPr/>
            <p:nvPr/>
          </p:nvSpPr>
          <p:spPr>
            <a:xfrm>
              <a:off x="-9457" y="6096984"/>
              <a:ext cx="1970411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0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m</a:t>
              </a:r>
              <a:r>
                <a:rPr lang="en-US" sz="40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onkey</a:t>
              </a:r>
              <a:endPara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AE18471-E179-4239-BA70-716C2126C47B}"/>
                </a:ext>
              </a:extLst>
            </p:cNvPr>
            <p:cNvSpPr/>
            <p:nvPr/>
          </p:nvSpPr>
          <p:spPr>
            <a:xfrm>
              <a:off x="7731546" y="3551953"/>
              <a:ext cx="1338828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f</a:t>
              </a:r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rog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BCE861D-CE32-4B73-AFA9-84D29BB5D1B4}"/>
                </a:ext>
              </a:extLst>
            </p:cNvPr>
            <p:cNvSpPr/>
            <p:nvPr/>
          </p:nvSpPr>
          <p:spPr>
            <a:xfrm>
              <a:off x="6000649" y="3551954"/>
              <a:ext cx="1568058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hippo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E591012-8668-4805-A09B-4CB1BED651E3}"/>
                </a:ext>
              </a:extLst>
            </p:cNvPr>
            <p:cNvSpPr/>
            <p:nvPr/>
          </p:nvSpPr>
          <p:spPr>
            <a:xfrm>
              <a:off x="1863555" y="6138270"/>
              <a:ext cx="1763624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giraffe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C4E6110-CB79-4934-ABED-3E0ED3803486}"/>
                </a:ext>
              </a:extLst>
            </p:cNvPr>
            <p:cNvSpPr/>
            <p:nvPr/>
          </p:nvSpPr>
          <p:spPr>
            <a:xfrm>
              <a:off x="3812048" y="6038101"/>
              <a:ext cx="1832553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gorilla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4097FBB-4ADF-4814-B40E-B01731DBB084}"/>
                </a:ext>
              </a:extLst>
            </p:cNvPr>
            <p:cNvSpPr/>
            <p:nvPr/>
          </p:nvSpPr>
          <p:spPr>
            <a:xfrm>
              <a:off x="5876246" y="6020253"/>
              <a:ext cx="1495922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tiger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CB63F28-FDE7-4C4E-B347-07DD2BEEA4EB}"/>
                </a:ext>
              </a:extLst>
            </p:cNvPr>
            <p:cNvSpPr/>
            <p:nvPr/>
          </p:nvSpPr>
          <p:spPr>
            <a:xfrm>
              <a:off x="7731546" y="6021697"/>
              <a:ext cx="1229825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fish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2EE504D-8268-4771-AC49-C6189A4FDD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1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403544" y="4367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5866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taking a selfie&#10;&#10;Description automatically generated">
            <a:extLst>
              <a:ext uri="{FF2B5EF4-FFF2-40B4-BE49-F238E27FC236}">
                <a16:creationId xmlns:a16="http://schemas.microsoft.com/office/drawing/2014/main" id="{CA0D3A22-FDFC-41ED-9130-ED15BE9B87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0"/>
          <a:stretch/>
        </p:blipFill>
        <p:spPr>
          <a:xfrm flipH="1">
            <a:off x="186579" y="273139"/>
            <a:ext cx="1981922" cy="2186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27535D9B-5F67-494D-B570-AECAB07248B4}"/>
              </a:ext>
            </a:extLst>
          </p:cNvPr>
          <p:cNvSpPr/>
          <p:nvPr/>
        </p:nvSpPr>
        <p:spPr>
          <a:xfrm>
            <a:off x="3627178" y="62896"/>
            <a:ext cx="5521484" cy="2148826"/>
          </a:xfrm>
          <a:prstGeom prst="wedgeEllipseCallout">
            <a:avLst>
              <a:gd name="adj1" fmla="val -71450"/>
              <a:gd name="adj2" fmla="val 23482"/>
            </a:avLst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Let’s play a game! Guess the animal!</a:t>
            </a:r>
            <a:endParaRPr lang="en-US" sz="3600" b="1" dirty="0">
              <a:ln w="0"/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4B75A3B-8D5E-4EB7-B1F7-39CF9CF4DC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3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84303" y="224471"/>
            <a:ext cx="609600" cy="6096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131BE8DC-74FF-48C6-BE9E-5B59D4CF4ED7}"/>
              </a:ext>
            </a:extLst>
          </p:cNvPr>
          <p:cNvGrpSpPr/>
          <p:nvPr/>
        </p:nvGrpSpPr>
        <p:grpSpPr>
          <a:xfrm>
            <a:off x="-9457" y="2312781"/>
            <a:ext cx="9079831" cy="4494761"/>
            <a:chOff x="-9457" y="2312781"/>
            <a:chExt cx="9079831" cy="4494761"/>
          </a:xfrm>
        </p:grpSpPr>
        <p:pic>
          <p:nvPicPr>
            <p:cNvPr id="37" name="Picture 5" descr="Cardinal Clipart Image: Red Cardinal Bird">
              <a:hlinkClick r:id="rId7"/>
              <a:extLst>
                <a:ext uri="{FF2B5EF4-FFF2-40B4-BE49-F238E27FC236}">
                  <a16:creationId xmlns:a16="http://schemas.microsoft.com/office/drawing/2014/main" id="{07850D2C-35D8-440A-A1A4-A8D6049C85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025410" y="2618742"/>
              <a:ext cx="1550920" cy="1049979"/>
            </a:xfrm>
            <a:prstGeom prst="rect">
              <a:avLst/>
            </a:prstGeom>
          </p:spPr>
        </p:pic>
        <p:pic>
          <p:nvPicPr>
            <p:cNvPr id="38" name="Picture 5" descr="Green Frog Clip Art">
              <a:extLst>
                <a:ext uri="{FF2B5EF4-FFF2-40B4-BE49-F238E27FC236}">
                  <a16:creationId xmlns:a16="http://schemas.microsoft.com/office/drawing/2014/main" id="{6E8338BE-A577-4EE9-B259-C99E08BD49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7881137" y="2405306"/>
              <a:ext cx="1121410" cy="982835"/>
            </a:xfrm>
            <a:prstGeom prst="rect">
              <a:avLst/>
            </a:prstGeom>
          </p:spPr>
        </p:pic>
        <p:pic>
          <p:nvPicPr>
            <p:cNvPr id="39" name="Picture 5" descr="Goldfish Clip Art">
              <a:extLst>
                <a:ext uri="{FF2B5EF4-FFF2-40B4-BE49-F238E27FC236}">
                  <a16:creationId xmlns:a16="http://schemas.microsoft.com/office/drawing/2014/main" id="{6F3CBFE9-867D-4F31-8970-DF079C8CA3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533453" y="4885826"/>
              <a:ext cx="1386768" cy="1065170"/>
            </a:xfrm>
            <a:prstGeom prst="rect">
              <a:avLst/>
            </a:prstGeom>
          </p:spPr>
        </p:pic>
        <p:pic>
          <p:nvPicPr>
            <p:cNvPr id="40" name="Picture 2" descr="Lion 20clipart | Clipart library - Free Clipart Images">
              <a:extLst>
                <a:ext uri="{FF2B5EF4-FFF2-40B4-BE49-F238E27FC236}">
                  <a16:creationId xmlns:a16="http://schemas.microsoft.com/office/drawing/2014/main" id="{10608F25-ADBF-4FE8-9659-A7F667B5BC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725" y="2510768"/>
              <a:ext cx="1619251" cy="1452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alligator clipart - Clip Art Library">
              <a:extLst>
                <a:ext uri="{FF2B5EF4-FFF2-40B4-BE49-F238E27FC236}">
                  <a16:creationId xmlns:a16="http://schemas.microsoft.com/office/drawing/2014/main" id="{A5E8805C-C1A0-4ED6-ADEC-48A7224EF0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6581" y="2405306"/>
              <a:ext cx="2010837" cy="1338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 descr="Free Hippo Cliparts, Download Free Clip Art, Free Clip Art on ...">
              <a:extLst>
                <a:ext uri="{FF2B5EF4-FFF2-40B4-BE49-F238E27FC236}">
                  <a16:creationId xmlns:a16="http://schemas.microsoft.com/office/drawing/2014/main" id="{1A8FACD5-0FAC-400A-AB82-DC4FED80CF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584" y="2312781"/>
              <a:ext cx="1839387" cy="1623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" descr="monkey clipart - Clip Art Library">
              <a:extLst>
                <a:ext uri="{FF2B5EF4-FFF2-40B4-BE49-F238E27FC236}">
                  <a16:creationId xmlns:a16="http://schemas.microsoft.com/office/drawing/2014/main" id="{026A8D6B-B761-489D-88F8-1FD5501E1B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91" y="4531402"/>
              <a:ext cx="1572765" cy="1774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 descr="giraffe clipart - Clip Art Library">
              <a:extLst>
                <a:ext uri="{FF2B5EF4-FFF2-40B4-BE49-F238E27FC236}">
                  <a16:creationId xmlns:a16="http://schemas.microsoft.com/office/drawing/2014/main" id="{458F1BF5-FDC1-4D66-B9C2-9B297A816D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1457" y="4131687"/>
              <a:ext cx="1487818" cy="1986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Gorilla Drawing Terk Cartoon - gorilla vector png download - 678 ...">
              <a:extLst>
                <a:ext uri="{FF2B5EF4-FFF2-40B4-BE49-F238E27FC236}">
                  <a16:creationId xmlns:a16="http://schemas.microsoft.com/office/drawing/2014/main" id="{C302D51B-6C49-4D15-8EB2-2CCC11E639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0403" y="4606552"/>
              <a:ext cx="1836750" cy="16215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Free Microsoft Cliparts Tigers, Download Free Clip Art, Free Clip ...">
              <a:extLst>
                <a:ext uri="{FF2B5EF4-FFF2-40B4-BE49-F238E27FC236}">
                  <a16:creationId xmlns:a16="http://schemas.microsoft.com/office/drawing/2014/main" id="{D984122E-20D7-434A-8302-6348E4E090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7909" y="4341731"/>
              <a:ext cx="2333637" cy="1802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11B95EE-CA08-430B-AACD-FA6674E96316}"/>
                </a:ext>
              </a:extLst>
            </p:cNvPr>
            <p:cNvSpPr/>
            <p:nvPr/>
          </p:nvSpPr>
          <p:spPr>
            <a:xfrm>
              <a:off x="312511" y="3653432"/>
              <a:ext cx="1172116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lion</a:t>
              </a:r>
              <a:endPara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7494EAD-A570-4B82-858E-A026F0B41375}"/>
                </a:ext>
              </a:extLst>
            </p:cNvPr>
            <p:cNvSpPr/>
            <p:nvPr/>
          </p:nvSpPr>
          <p:spPr>
            <a:xfrm>
              <a:off x="1791729" y="3477379"/>
              <a:ext cx="128112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b</a:t>
              </a:r>
              <a:r>
                <a:rPr lang="en-US" sz="44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ird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6638492-0788-4C06-AC3A-FF7F56999A43}"/>
                </a:ext>
              </a:extLst>
            </p:cNvPr>
            <p:cNvSpPr/>
            <p:nvPr/>
          </p:nvSpPr>
          <p:spPr>
            <a:xfrm>
              <a:off x="3187877" y="3481867"/>
              <a:ext cx="2589170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c</a:t>
              </a:r>
              <a:r>
                <a:rPr lang="en-US" sz="44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rocodile</a:t>
              </a:r>
              <a:endPara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A91239BB-825B-4641-97A3-97D56DF3D8AE}"/>
                </a:ext>
              </a:extLst>
            </p:cNvPr>
            <p:cNvSpPr/>
            <p:nvPr/>
          </p:nvSpPr>
          <p:spPr>
            <a:xfrm>
              <a:off x="-9457" y="6096984"/>
              <a:ext cx="1970411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0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m</a:t>
              </a:r>
              <a:r>
                <a:rPr lang="en-US" sz="40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onkey</a:t>
              </a:r>
              <a:endPara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787E4B7-2E05-47B0-8F18-D2F893471D77}"/>
                </a:ext>
              </a:extLst>
            </p:cNvPr>
            <p:cNvSpPr/>
            <p:nvPr/>
          </p:nvSpPr>
          <p:spPr>
            <a:xfrm>
              <a:off x="7731546" y="3551953"/>
              <a:ext cx="1338828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f</a:t>
              </a:r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rog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99FDB16-95DC-430A-939C-5F66ADCEC70C}"/>
                </a:ext>
              </a:extLst>
            </p:cNvPr>
            <p:cNvSpPr/>
            <p:nvPr/>
          </p:nvSpPr>
          <p:spPr>
            <a:xfrm>
              <a:off x="6000649" y="3551954"/>
              <a:ext cx="1568058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hippo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665F5E7-846C-4EC6-8B23-14F674686BD4}"/>
                </a:ext>
              </a:extLst>
            </p:cNvPr>
            <p:cNvSpPr/>
            <p:nvPr/>
          </p:nvSpPr>
          <p:spPr>
            <a:xfrm>
              <a:off x="1863555" y="6138270"/>
              <a:ext cx="1763623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36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g</a:t>
              </a:r>
              <a:r>
                <a:rPr lang="en-US" sz="36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iraffe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DAE5EC67-873F-4BCD-9D40-BF41CCDFBD7E}"/>
                </a:ext>
              </a:extLst>
            </p:cNvPr>
            <p:cNvSpPr/>
            <p:nvPr/>
          </p:nvSpPr>
          <p:spPr>
            <a:xfrm>
              <a:off x="3812048" y="6038101"/>
              <a:ext cx="1832553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g</a:t>
              </a:r>
              <a:r>
                <a:rPr lang="en-US" sz="44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orilla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09B7725B-A0C4-4014-80AC-EB5636050B69}"/>
                </a:ext>
              </a:extLst>
            </p:cNvPr>
            <p:cNvSpPr/>
            <p:nvPr/>
          </p:nvSpPr>
          <p:spPr>
            <a:xfrm>
              <a:off x="5876246" y="6020253"/>
              <a:ext cx="1495922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t</a:t>
              </a:r>
              <a:r>
                <a:rPr lang="en-US" sz="44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iger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91156727-BDF9-4D78-8ECA-27799AC0FA8A}"/>
                </a:ext>
              </a:extLst>
            </p:cNvPr>
            <p:cNvSpPr/>
            <p:nvPr/>
          </p:nvSpPr>
          <p:spPr>
            <a:xfrm>
              <a:off x="7731546" y="6021697"/>
              <a:ext cx="1229824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f</a:t>
              </a:r>
              <a:r>
                <a:rPr lang="en-US" sz="44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mic Sans MS" panose="030F0702030302020204" pitchFamily="66" charset="0"/>
                </a:rPr>
                <a:t>ish</a:t>
              </a:r>
              <a:endPara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49052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lligator clipart - Clip Art Library">
            <a:extLst>
              <a:ext uri="{FF2B5EF4-FFF2-40B4-BE49-F238E27FC236}">
                <a16:creationId xmlns:a16="http://schemas.microsoft.com/office/drawing/2014/main" id="{7457C033-DBCB-4BC8-8184-9F01710D7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86" y="1079290"/>
            <a:ext cx="7458000" cy="427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7755FC-C236-40C9-9D02-3B32C69C92FD}"/>
              </a:ext>
            </a:extLst>
          </p:cNvPr>
          <p:cNvSpPr/>
          <p:nvPr/>
        </p:nvSpPr>
        <p:spPr>
          <a:xfrm>
            <a:off x="13356" y="908720"/>
            <a:ext cx="7641186" cy="403244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15DC802-3256-4ACB-84BC-EF1F84188A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7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0386" y="1907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5919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lligator clipart - Clip Art Library">
            <a:extLst>
              <a:ext uri="{FF2B5EF4-FFF2-40B4-BE49-F238E27FC236}">
                <a16:creationId xmlns:a16="http://schemas.microsoft.com/office/drawing/2014/main" id="{EFB5CEFB-F388-440C-A991-0DDF94C97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86" y="1079290"/>
            <a:ext cx="7458000" cy="427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3F6207-3766-44B6-B637-AEEC95E0F193}"/>
              </a:ext>
            </a:extLst>
          </p:cNvPr>
          <p:cNvSpPr/>
          <p:nvPr/>
        </p:nvSpPr>
        <p:spPr>
          <a:xfrm>
            <a:off x="2512782" y="5354317"/>
            <a:ext cx="411843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7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c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rocodile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6ACAFA-E963-4313-AE90-EF236D5228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3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014" y="4696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41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ree Microsoft Cliparts Tigers, Download Free Clip Art, Free Clip ...">
            <a:extLst>
              <a:ext uri="{FF2B5EF4-FFF2-40B4-BE49-F238E27FC236}">
                <a16:creationId xmlns:a16="http://schemas.microsoft.com/office/drawing/2014/main" id="{E7A9063D-B146-420E-8BC5-384B549FE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48680"/>
            <a:ext cx="5929452" cy="458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7755FC-C236-40C9-9D02-3B32C69C92FD}"/>
              </a:ext>
            </a:extLst>
          </p:cNvPr>
          <p:cNvSpPr/>
          <p:nvPr/>
        </p:nvSpPr>
        <p:spPr>
          <a:xfrm>
            <a:off x="611560" y="1916832"/>
            <a:ext cx="7641186" cy="403244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8B298EC-B7F7-45A8-8047-5CD163AE621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6760" y="877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460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647</Words>
  <Application>Microsoft Office PowerPoint</Application>
  <PresentationFormat>On-screen Show (4:3)</PresentationFormat>
  <Paragraphs>181</Paragraphs>
  <Slides>38</Slides>
  <Notes>14</Notes>
  <HiddenSlides>0</HiddenSlides>
  <MMClips>38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2020-04-05T13:05:23Z</dcterms:created>
  <dcterms:modified xsi:type="dcterms:W3CDTF">2021-01-30T16:32:32Z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13668515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S9.0.3</vt:lpwstr>
  </property>
</Properties>
</file>