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2" r:id="rId1"/>
  </p:sldMasterIdLst>
  <p:notesMasterIdLst>
    <p:notesMasterId r:id="rId41"/>
  </p:notesMasterIdLst>
  <p:sldIdLst>
    <p:sldId id="279" r:id="rId2"/>
    <p:sldId id="280" r:id="rId3"/>
    <p:sldId id="256" r:id="rId4"/>
    <p:sldId id="281" r:id="rId5"/>
    <p:sldId id="289" r:id="rId6"/>
    <p:sldId id="290" r:id="rId7"/>
    <p:sldId id="287" r:id="rId8"/>
    <p:sldId id="292" r:id="rId9"/>
    <p:sldId id="283" r:id="rId10"/>
    <p:sldId id="288" r:id="rId11"/>
    <p:sldId id="257" r:id="rId12"/>
    <p:sldId id="274" r:id="rId13"/>
    <p:sldId id="259" r:id="rId14"/>
    <p:sldId id="260" r:id="rId15"/>
    <p:sldId id="275" r:id="rId16"/>
    <p:sldId id="261" r:id="rId17"/>
    <p:sldId id="262" r:id="rId18"/>
    <p:sldId id="276" r:id="rId19"/>
    <p:sldId id="294" r:id="rId20"/>
    <p:sldId id="295" r:id="rId21"/>
    <p:sldId id="296" r:id="rId22"/>
    <p:sldId id="297" r:id="rId23"/>
    <p:sldId id="298" r:id="rId24"/>
    <p:sldId id="299" r:id="rId25"/>
    <p:sldId id="300" r:id="rId26"/>
    <p:sldId id="301" r:id="rId27"/>
    <p:sldId id="302" r:id="rId28"/>
    <p:sldId id="285" r:id="rId29"/>
    <p:sldId id="291" r:id="rId30"/>
    <p:sldId id="266" r:id="rId31"/>
    <p:sldId id="267" r:id="rId32"/>
    <p:sldId id="286" r:id="rId33"/>
    <p:sldId id="270" r:id="rId34"/>
    <p:sldId id="269" r:id="rId35"/>
    <p:sldId id="278" r:id="rId36"/>
    <p:sldId id="271" r:id="rId37"/>
    <p:sldId id="293" r:id="rId38"/>
    <p:sldId id="272" r:id="rId39"/>
    <p:sldId id="273" r:id="rId40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45" autoAdjust="0"/>
    <p:restoredTop sz="94660"/>
  </p:normalViewPr>
  <p:slideViewPr>
    <p:cSldViewPr>
      <p:cViewPr varScale="1">
        <p:scale>
          <a:sx n="85" d="100"/>
          <a:sy n="85" d="100"/>
        </p:scale>
        <p:origin x="828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52FDEA-2A68-4EE7-9997-1B5A04D49B8E}" type="datetimeFigureOut">
              <a:rPr lang="el-GR" smtClean="0"/>
              <a:t>13/1/2021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3DEA39-26E5-43F2-8A3E-A34ADB5518C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74155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DEA39-26E5-43F2-8A3E-A34ADB5518C5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66781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DEA39-26E5-43F2-8A3E-A34ADB5518C5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94105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DEA39-26E5-43F2-8A3E-A34ADB5518C5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85115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DEA39-26E5-43F2-8A3E-A34ADB5518C5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42067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DEA39-26E5-43F2-8A3E-A34ADB5518C5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863524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DEA39-26E5-43F2-8A3E-A34ADB5518C5}" type="slidenum">
              <a:rPr lang="el-GR" smtClean="0"/>
              <a:t>32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42067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42B15-B77D-4A8B-8737-C0DE18F3024C}" type="datetimeFigureOut">
              <a:rPr lang="el-GR" smtClean="0"/>
              <a:t>13/1/2021</a:t>
            </a:fld>
            <a:endParaRPr lang="el-G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928D72-3434-425A-BEE5-74C3F0F40F88}" type="slidenum">
              <a:rPr lang="el-GR" smtClean="0"/>
              <a:t>‹#›</a:t>
            </a:fld>
            <a:endParaRPr lang="el-G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42B15-B77D-4A8B-8737-C0DE18F3024C}" type="datetimeFigureOut">
              <a:rPr lang="el-GR" smtClean="0"/>
              <a:t>13/1/2021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28D72-3434-425A-BEE5-74C3F0F40F88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42B15-B77D-4A8B-8737-C0DE18F3024C}" type="datetimeFigureOut">
              <a:rPr lang="el-GR" smtClean="0"/>
              <a:t>13/1/2021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28D72-3434-425A-BEE5-74C3F0F40F88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42B15-B77D-4A8B-8737-C0DE18F3024C}" type="datetimeFigureOut">
              <a:rPr lang="el-GR" smtClean="0"/>
              <a:t>13/1/2021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28D72-3434-425A-BEE5-74C3F0F40F88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42B15-B77D-4A8B-8737-C0DE18F3024C}" type="datetimeFigureOut">
              <a:rPr lang="el-GR" smtClean="0"/>
              <a:t>13/1/2021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28D72-3434-425A-BEE5-74C3F0F40F88}" type="slidenum">
              <a:rPr lang="el-GR" smtClean="0"/>
              <a:t>‹#›</a:t>
            </a:fld>
            <a:endParaRPr lang="el-GR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42B15-B77D-4A8B-8737-C0DE18F3024C}" type="datetimeFigureOut">
              <a:rPr lang="el-GR" smtClean="0"/>
              <a:t>13/1/2021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28D72-3434-425A-BEE5-74C3F0F40F88}" type="slidenum">
              <a:rPr lang="el-GR" smtClean="0"/>
              <a:t>‹#›</a:t>
            </a:fld>
            <a:endParaRPr lang="el-G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42B15-B77D-4A8B-8737-C0DE18F3024C}" type="datetimeFigureOut">
              <a:rPr lang="el-GR" smtClean="0"/>
              <a:t>13/1/2021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28D72-3434-425A-BEE5-74C3F0F40F88}" type="slidenum">
              <a:rPr lang="el-GR" smtClean="0"/>
              <a:t>‹#›</a:t>
            </a:fld>
            <a:endParaRPr lang="el-GR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42B15-B77D-4A8B-8737-C0DE18F3024C}" type="datetimeFigureOut">
              <a:rPr lang="el-GR" smtClean="0"/>
              <a:t>13/1/2021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28D72-3434-425A-BEE5-74C3F0F40F88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42B15-B77D-4A8B-8737-C0DE18F3024C}" type="datetimeFigureOut">
              <a:rPr lang="el-GR" smtClean="0"/>
              <a:t>13/1/2021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28D72-3434-425A-BEE5-74C3F0F40F88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42B15-B77D-4A8B-8737-C0DE18F3024C}" type="datetimeFigureOut">
              <a:rPr lang="el-GR" smtClean="0"/>
              <a:t>13/1/2021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28D72-3434-425A-BEE5-74C3F0F40F88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42B15-B77D-4A8B-8737-C0DE18F3024C}" type="datetimeFigureOut">
              <a:rPr lang="el-GR" smtClean="0"/>
              <a:t>13/1/2021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28D72-3434-425A-BEE5-74C3F0F40F88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70C42B15-B77D-4A8B-8737-C0DE18F3024C}" type="datetimeFigureOut">
              <a:rPr lang="el-GR" smtClean="0"/>
              <a:t>13/1/2021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CA928D72-3434-425A-BEE5-74C3F0F40F88}" type="slidenum">
              <a:rPr lang="el-GR" smtClean="0"/>
              <a:t>‹#›</a:t>
            </a:fld>
            <a:endParaRPr lang="el-GR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randomBar dir="vert"/>
  </p:transition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3.jpg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microsoft.com/office/2007/relationships/media" Target="../media/media13.m4a"/><Relationship Id="rId1" Type="http://schemas.openxmlformats.org/officeDocument/2006/relationships/audio" Target="NULL" TargetMode="External"/><Relationship Id="rId6" Type="http://schemas.openxmlformats.org/officeDocument/2006/relationships/image" Target="../media/image30.jpeg"/><Relationship Id="rId5" Type="http://schemas.openxmlformats.org/officeDocument/2006/relationships/image" Target="../media/image31.jpe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microsoft.com/office/2007/relationships/media" Target="../media/media14.m4a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5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microsoft.com/office/2007/relationships/media" Target="../media/media16.m4a"/><Relationship Id="rId1" Type="http://schemas.openxmlformats.org/officeDocument/2006/relationships/audio" Target="NULL" TargetMode="External"/><Relationship Id="rId6" Type="http://schemas.openxmlformats.org/officeDocument/2006/relationships/image" Target="../media/image30.jpeg"/><Relationship Id="rId5" Type="http://schemas.openxmlformats.org/officeDocument/2006/relationships/image" Target="../media/image35.pn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7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0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9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3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5" Type="http://schemas.openxmlformats.org/officeDocument/2006/relationships/image" Target="../media/image2.png"/><Relationship Id="rId10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openxmlformats.org/officeDocument/2006/relationships/image" Target="../media/image21.png"/><Relationship Id="rId1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audio" Target="../media/media5.mp3"/><Relationship Id="rId11" Type="http://schemas.openxmlformats.org/officeDocument/2006/relationships/image" Target="../media/image4.png"/><Relationship Id="rId5" Type="http://schemas.microsoft.com/office/2007/relationships/media" Target="../media/media5.mp3"/><Relationship Id="rId10" Type="http://schemas.openxmlformats.org/officeDocument/2006/relationships/image" Target="../media/image3.jpg"/><Relationship Id="rId4" Type="http://schemas.microsoft.com/office/2007/relationships/media" Target="../media/media4.m4a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12" Type="http://schemas.openxmlformats.org/officeDocument/2006/relationships/image" Target="../media/image2.png"/><Relationship Id="rId2" Type="http://schemas.microsoft.com/office/2007/relationships/media" Target="../media/media16.m4a"/><Relationship Id="rId1" Type="http://schemas.openxmlformats.org/officeDocument/2006/relationships/audio" Target="NULL" TargetMode="External"/><Relationship Id="rId6" Type="http://schemas.openxmlformats.org/officeDocument/2006/relationships/image" Target="../media/image20.jpeg"/><Relationship Id="rId11" Type="http://schemas.openxmlformats.org/officeDocument/2006/relationships/image" Target="../media/image30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7.jpeg"/><Relationship Id="rId9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30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12" Type="http://schemas.openxmlformats.org/officeDocument/2006/relationships/image" Target="../media/image2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0.jpeg"/><Relationship Id="rId11" Type="http://schemas.openxmlformats.org/officeDocument/2006/relationships/image" Target="../media/image30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12" Type="http://schemas.openxmlformats.org/officeDocument/2006/relationships/image" Target="../media/image21.png"/><Relationship Id="rId2" Type="http://schemas.microsoft.com/office/2007/relationships/media" Target="../media/media24.m4a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11" Type="http://schemas.openxmlformats.org/officeDocument/2006/relationships/image" Target="../media/image20.jpeg"/><Relationship Id="rId5" Type="http://schemas.openxmlformats.org/officeDocument/2006/relationships/image" Target="../media/image30.jpeg"/><Relationship Id="rId15" Type="http://schemas.openxmlformats.org/officeDocument/2006/relationships/image" Target="../media/image24.jpeg"/><Relationship Id="rId10" Type="http://schemas.openxmlformats.org/officeDocument/2006/relationships/image" Target="../media/image19.jpeg"/><Relationship Id="rId4" Type="http://schemas.openxmlformats.org/officeDocument/2006/relationships/audio" Target="../media/audio1.wav"/><Relationship Id="rId9" Type="http://schemas.openxmlformats.org/officeDocument/2006/relationships/image" Target="../media/image18.jpeg"/><Relationship Id="rId14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jpeg"/><Relationship Id="rId2" Type="http://schemas.microsoft.com/office/2007/relationships/media" Target="../media/media25.m4a"/><Relationship Id="rId1" Type="http://schemas.openxmlformats.org/officeDocument/2006/relationships/audio" Target="NULL" TargetMode="External"/><Relationship Id="rId6" Type="http://schemas.openxmlformats.org/officeDocument/2006/relationships/image" Target="../media/image18.jpeg"/><Relationship Id="rId11" Type="http://schemas.openxmlformats.org/officeDocument/2006/relationships/image" Target="../media/image2.png"/><Relationship Id="rId5" Type="http://schemas.openxmlformats.org/officeDocument/2006/relationships/image" Target="../media/image17.jpeg"/><Relationship Id="rId10" Type="http://schemas.openxmlformats.org/officeDocument/2006/relationships/image" Target="../media/image24.jpeg"/><Relationship Id="rId4" Type="http://schemas.openxmlformats.org/officeDocument/2006/relationships/image" Target="../media/image30.jpeg"/><Relationship Id="rId9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7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wordwall.net/el/resource/2604124/super-minds-1/body-parts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jpe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hyperlink" Target="https://agendaweb.org/exercises/vocabulary/body/body-head" TargetMode="External"/><Relationship Id="rId11" Type="http://schemas.openxmlformats.org/officeDocument/2006/relationships/image" Target="../media/image3.jpg"/><Relationship Id="rId5" Type="http://schemas.openxmlformats.org/officeDocument/2006/relationships/image" Target="../media/image44.png"/><Relationship Id="rId10" Type="http://schemas.openxmlformats.org/officeDocument/2006/relationships/image" Target="../media/image2.png"/><Relationship Id="rId4" Type="http://schemas.openxmlformats.org/officeDocument/2006/relationships/hyperlink" Target="http://eslgamesworld.com/members/games/vocabulary/memoryaudio/body%20parts%20i%20can/index.html" TargetMode="External"/><Relationship Id="rId9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6" Type="http://schemas.openxmlformats.org/officeDocument/2006/relationships/image" Target="../media/image6.jpeg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microsoft.com/office/2007/relationships/media" Target="../media/media30.m4a"/><Relationship Id="rId7" Type="http://schemas.openxmlformats.org/officeDocument/2006/relationships/image" Target="../media/image2.png"/><Relationship Id="rId2" Type="http://schemas.microsoft.com/office/2007/relationships/media" Target="../media/media29.m4a"/><Relationship Id="rId1" Type="http://schemas.openxmlformats.org/officeDocument/2006/relationships/audio" Target="NULL" TargetMode="External"/><Relationship Id="rId6" Type="http://schemas.openxmlformats.org/officeDocument/2006/relationships/image" Target="../media/image47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0.m4a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jpe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hyperlink" Target="https://wordwall.net/el/resource/1441931/go-getter-1/parts-body-go-getter-1-unit-42" TargetMode="External"/><Relationship Id="rId5" Type="http://schemas.openxmlformats.org/officeDocument/2006/relationships/image" Target="../media/image48.png"/><Relationship Id="rId4" Type="http://schemas.openxmlformats.org/officeDocument/2006/relationships/hyperlink" Target="https://wordwall.net/el/resource/485187/parts-body" TargetMode="External"/><Relationship Id="rId9" Type="http://schemas.openxmlformats.org/officeDocument/2006/relationships/image" Target="../media/image3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youtube.com/watch?v=WX8HmogNyCY" TargetMode="External"/><Relationship Id="rId2" Type="http://schemas.microsoft.com/office/2007/relationships/media" Target="../media/media32.m4a"/><Relationship Id="rId1" Type="http://schemas.openxmlformats.org/officeDocument/2006/relationships/audio" Target="NULL" TargetMode="External"/><Relationship Id="rId6" Type="http://schemas.openxmlformats.org/officeDocument/2006/relationships/image" Target="../media/image50.jpe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3.m4a"/><Relationship Id="rId1" Type="http://schemas.openxmlformats.org/officeDocument/2006/relationships/audio" Target="NULL" TargetMode="Externa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7.xml"/><Relationship Id="rId7" Type="http://schemas.openxmlformats.org/officeDocument/2006/relationships/slide" Target="slide35.xml"/><Relationship Id="rId2" Type="http://schemas.microsoft.com/office/2007/relationships/media" Target="../media/media34.m4a"/><Relationship Id="rId1" Type="http://schemas.openxmlformats.org/officeDocument/2006/relationships/audio" Target="NULL" TargetMode="External"/><Relationship Id="rId6" Type="http://schemas.openxmlformats.org/officeDocument/2006/relationships/image" Target="../media/image54.png"/><Relationship Id="rId11" Type="http://schemas.openxmlformats.org/officeDocument/2006/relationships/image" Target="../media/image3.jpg"/><Relationship Id="rId5" Type="http://schemas.openxmlformats.org/officeDocument/2006/relationships/slide" Target="slide36.xml"/><Relationship Id="rId10" Type="http://schemas.openxmlformats.org/officeDocument/2006/relationships/image" Target="../media/image2.png"/><Relationship Id="rId4" Type="http://schemas.openxmlformats.org/officeDocument/2006/relationships/image" Target="../media/image53.png"/><Relationship Id="rId9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60.jpeg"/><Relationship Id="rId5" Type="http://schemas.openxmlformats.org/officeDocument/2006/relationships/hyperlink" Target="https://www.youtube.com/watch?v=gS_Mz3ekkck" TargetMode="External"/><Relationship Id="rId4" Type="http://schemas.openxmlformats.org/officeDocument/2006/relationships/image" Target="../media/image3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6.m4a"/><Relationship Id="rId1" Type="http://schemas.openxmlformats.org/officeDocument/2006/relationships/audio" Target="NULL" TargetMode="Externa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6" Type="http://schemas.openxmlformats.org/officeDocument/2006/relationships/hyperlink" Target="https://www.youtube.com/watch?v=h4eueDYPTIg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microsoft.com/office/2007/relationships/media" Target="../media/media8.m4a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2.pn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jpeg"/><Relationship Id="rId12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jpeg"/><Relationship Id="rId2" Type="http://schemas.microsoft.com/office/2007/relationships/media" Target="../media/media10.m4a"/><Relationship Id="rId1" Type="http://schemas.openxmlformats.org/officeDocument/2006/relationships/audio" Target="NULL" TargetMode="External"/><Relationship Id="rId6" Type="http://schemas.openxmlformats.org/officeDocument/2006/relationships/hyperlink" Target="https://www.youtube.com/watch?v=x9gRkNUgChU" TargetMode="External"/><Relationship Id="rId5" Type="http://schemas.openxmlformats.org/officeDocument/2006/relationships/image" Target="../media/image7.pn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youtube.com/watch?v=BwHMMZQGFoM&amp;feature=youtu.be" TargetMode="Externa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7.png"/><Relationship Id="rId11" Type="http://schemas.openxmlformats.org/officeDocument/2006/relationships/image" Target="../media/image2.png"/><Relationship Id="rId5" Type="http://schemas.openxmlformats.org/officeDocument/2006/relationships/image" Target="../media/image27.jpeg"/><Relationship Id="rId10" Type="http://schemas.openxmlformats.org/officeDocument/2006/relationships/image" Target="../media/image29.jpeg"/><Relationship Id="rId4" Type="http://schemas.openxmlformats.org/officeDocument/2006/relationships/notesSlide" Target="../notesSlides/notesSlide5.xml"/><Relationship Id="rId9" Type="http://schemas.openxmlformats.org/officeDocument/2006/relationships/hyperlink" Target="https://www.youtube.com/watch?v=QkHQ0CYwjaI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2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27535D9B-5F67-494D-B570-AECAB07248B4}"/>
              </a:ext>
            </a:extLst>
          </p:cNvPr>
          <p:cNvSpPr/>
          <p:nvPr/>
        </p:nvSpPr>
        <p:spPr>
          <a:xfrm>
            <a:off x="432106" y="24991"/>
            <a:ext cx="3960440" cy="2409720"/>
          </a:xfrm>
          <a:prstGeom prst="wedgeEllipseCallout">
            <a:avLst>
              <a:gd name="adj1" fmla="val 72444"/>
              <a:gd name="adj2" fmla="val 4748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GB" sz="4000" dirty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Hello, children!</a:t>
            </a:r>
            <a:endParaRPr lang="en-US" sz="4000" dirty="0">
              <a:ln w="0"/>
              <a:solidFill>
                <a:schemeClr val="tx1"/>
              </a:solidFill>
            </a:endParaRP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D68E1583-7013-48BF-9C0C-0D477446444A}"/>
              </a:ext>
            </a:extLst>
          </p:cNvPr>
          <p:cNvSpPr/>
          <p:nvPr/>
        </p:nvSpPr>
        <p:spPr>
          <a:xfrm>
            <a:off x="242609" y="3212976"/>
            <a:ext cx="3960440" cy="3233204"/>
          </a:xfrm>
          <a:prstGeom prst="wedgeEllipseCallout">
            <a:avLst>
              <a:gd name="adj1" fmla="val 78647"/>
              <a:gd name="adj2" fmla="val -4596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GB" sz="4000" dirty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Let’s sing “Hello, friends!”</a:t>
            </a:r>
            <a:endParaRPr lang="en-US" sz="4000" dirty="0">
              <a:ln w="0"/>
              <a:solidFill>
                <a:schemeClr val="tx1"/>
              </a:solidFill>
            </a:endParaRPr>
          </a:p>
        </p:txBody>
      </p:sp>
      <p:pic>
        <p:nvPicPr>
          <p:cNvPr id="6" name="Hello friends">
            <a:hlinkClick r:id="" action="ppaction://media"/>
            <a:extLst>
              <a:ext uri="{FF2B5EF4-FFF2-40B4-BE49-F238E27FC236}">
                <a16:creationId xmlns:a16="http://schemas.microsoft.com/office/drawing/2014/main" id="{8EA2C3E8-2909-4076-9532-B1860CCAC2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0" end="2739.999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82743" y="4977023"/>
            <a:ext cx="609600" cy="609600"/>
          </a:xfrm>
          <a:prstGeom prst="rect">
            <a:avLst/>
          </a:prstGeom>
        </p:spPr>
      </p:pic>
      <p:pic>
        <p:nvPicPr>
          <p:cNvPr id="9" name="Hello children">
            <a:hlinkClick r:id="" action="ppaction://media"/>
            <a:extLst>
              <a:ext uri="{FF2B5EF4-FFF2-40B4-BE49-F238E27FC236}">
                <a16:creationId xmlns:a16="http://schemas.microsoft.com/office/drawing/2014/main" id="{107DCE6F-54D4-492E-BD52-3CC73D1650D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55640" y="1576177"/>
            <a:ext cx="609600" cy="609600"/>
          </a:xfrm>
          <a:prstGeom prst="rect">
            <a:avLst/>
          </a:prstGeom>
        </p:spPr>
      </p:pic>
      <p:pic>
        <p:nvPicPr>
          <p:cNvPr id="3" name="Picture 2" descr="A picture containing person, wall, indoor, person&#10;&#10;Description automatically generated">
            <a:extLst>
              <a:ext uri="{FF2B5EF4-FFF2-40B4-BE49-F238E27FC236}">
                <a16:creationId xmlns:a16="http://schemas.microsoft.com/office/drawing/2014/main" id="{16620A5A-479B-4B33-AA03-70BA43AB59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582" y="764704"/>
            <a:ext cx="3672408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796559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numSld="999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6222" y="2415834"/>
            <a:ext cx="9144000" cy="4892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witch clipart - Clip Art Library">
            <a:extLst>
              <a:ext uri="{FF2B5EF4-FFF2-40B4-BE49-F238E27FC236}">
                <a16:creationId xmlns:a16="http://schemas.microsoft.com/office/drawing/2014/main" id="{131CB290-A645-4145-B944-441C2091B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7146" y="139079"/>
            <a:ext cx="1664113" cy="182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3D7BB322-D278-437F-92D7-33F9D3C900BD}"/>
              </a:ext>
            </a:extLst>
          </p:cNvPr>
          <p:cNvSpPr/>
          <p:nvPr/>
        </p:nvSpPr>
        <p:spPr>
          <a:xfrm>
            <a:off x="2411760" y="139079"/>
            <a:ext cx="5832648" cy="1345705"/>
          </a:xfrm>
          <a:prstGeom prst="wedgeEllipseCallout">
            <a:avLst>
              <a:gd name="adj1" fmla="val -58353"/>
              <a:gd name="adj2" fmla="val 4981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Comic Sans MS" panose="030F0702030302020204" pitchFamily="66" charset="0"/>
              </a:rPr>
              <a:t>I throw magic dust!</a:t>
            </a:r>
            <a:endParaRPr lang="el-GR" sz="3000" b="1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 descr="purple glitter dust transparent background - Clip Art Library">
            <a:extLst>
              <a:ext uri="{FF2B5EF4-FFF2-40B4-BE49-F238E27FC236}">
                <a16:creationId xmlns:a16="http://schemas.microsoft.com/office/drawing/2014/main" id="{F29B369C-58CC-42B7-8409-9DCF95ECF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76672"/>
            <a:ext cx="2204864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4FF53BB-B0EE-4A46-A96C-EC21914826B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00192" y="1579104"/>
            <a:ext cx="609600" cy="609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A70AAF3-B5DE-4AD8-B144-28362469B542}"/>
              </a:ext>
            </a:extLst>
          </p:cNvPr>
          <p:cNvSpPr/>
          <p:nvPr/>
        </p:nvSpPr>
        <p:spPr>
          <a:xfrm>
            <a:off x="278682" y="4018100"/>
            <a:ext cx="1499128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head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D6C83A-0F5A-4C70-BDF5-879BBF1654FE}"/>
              </a:ext>
            </a:extLst>
          </p:cNvPr>
          <p:cNvSpPr/>
          <p:nvPr/>
        </p:nvSpPr>
        <p:spPr>
          <a:xfrm>
            <a:off x="1928577" y="3994041"/>
            <a:ext cx="2497799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shoulder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8AF388-9EDC-4E2E-9B1C-A04E45605485}"/>
              </a:ext>
            </a:extLst>
          </p:cNvPr>
          <p:cNvSpPr/>
          <p:nvPr/>
        </p:nvSpPr>
        <p:spPr>
          <a:xfrm>
            <a:off x="4885658" y="4077430"/>
            <a:ext cx="1441421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k</a:t>
            </a:r>
            <a:r>
              <a:rPr lang="en-US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nee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3FE0DA-0619-4D7C-9A1B-05A1D03F2BD4}"/>
              </a:ext>
            </a:extLst>
          </p:cNvPr>
          <p:cNvSpPr/>
          <p:nvPr/>
        </p:nvSpPr>
        <p:spPr>
          <a:xfrm>
            <a:off x="7068487" y="3685015"/>
            <a:ext cx="1362874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t</a:t>
            </a:r>
            <a:r>
              <a:rPr lang="en-US" sz="45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oes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866A44-85EC-4CDD-B718-340ACFF431F2}"/>
              </a:ext>
            </a:extLst>
          </p:cNvPr>
          <p:cNvSpPr/>
          <p:nvPr/>
        </p:nvSpPr>
        <p:spPr>
          <a:xfrm>
            <a:off x="297637" y="5996810"/>
            <a:ext cx="1148071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e</a:t>
            </a:r>
            <a:r>
              <a:rPr lang="en-US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ye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5F355D-5E80-4C6E-9C3F-255812AB003E}"/>
              </a:ext>
            </a:extLst>
          </p:cNvPr>
          <p:cNvSpPr/>
          <p:nvPr/>
        </p:nvSpPr>
        <p:spPr>
          <a:xfrm>
            <a:off x="2457794" y="5996810"/>
            <a:ext cx="1104790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e</a:t>
            </a:r>
            <a:r>
              <a:rPr lang="en-US" sz="45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ar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23FF9F-4806-4757-B894-DAAD083491FE}"/>
              </a:ext>
            </a:extLst>
          </p:cNvPr>
          <p:cNvSpPr/>
          <p:nvPr/>
        </p:nvSpPr>
        <p:spPr>
          <a:xfrm>
            <a:off x="4555778" y="5996810"/>
            <a:ext cx="1842172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m</a:t>
            </a:r>
            <a:r>
              <a:rPr lang="en-US" sz="45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outh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481BADA-64FC-4204-BB6F-C0CFB9904373}"/>
              </a:ext>
            </a:extLst>
          </p:cNvPr>
          <p:cNvSpPr/>
          <p:nvPr/>
        </p:nvSpPr>
        <p:spPr>
          <a:xfrm>
            <a:off x="7096109" y="5996810"/>
            <a:ext cx="1391728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n</a:t>
            </a:r>
            <a:r>
              <a:rPr lang="en-US" sz="45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ose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C4CF6579-AF20-4E71-961F-C2DFCE059B0F}"/>
              </a:ext>
            </a:extLst>
          </p:cNvPr>
          <p:cNvSpPr/>
          <p:nvPr/>
        </p:nvSpPr>
        <p:spPr>
          <a:xfrm rot="12857334">
            <a:off x="4732096" y="2388049"/>
            <a:ext cx="576716" cy="22239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7415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859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027485"/>
            <a:ext cx="5718175" cy="304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79712"/>
            <a:ext cx="1274763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474911"/>
            <a:ext cx="190817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46" y="4988247"/>
            <a:ext cx="1663700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witch clipart - Clip Art Library">
            <a:extLst>
              <a:ext uri="{FF2B5EF4-FFF2-40B4-BE49-F238E27FC236}">
                <a16:creationId xmlns:a16="http://schemas.microsoft.com/office/drawing/2014/main" id="{FCBC1C7E-D4DA-4CBB-B388-3CDB2E934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7146" y="139079"/>
            <a:ext cx="2128664" cy="233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7D4487A9-F7DD-489A-B690-46360ADA70A2}"/>
              </a:ext>
            </a:extLst>
          </p:cNvPr>
          <p:cNvSpPr/>
          <p:nvPr/>
        </p:nvSpPr>
        <p:spPr>
          <a:xfrm>
            <a:off x="3206578" y="139079"/>
            <a:ext cx="5037830" cy="1345706"/>
          </a:xfrm>
          <a:prstGeom prst="wedgeEllipseCallout">
            <a:avLst>
              <a:gd name="adj1" fmla="val -68461"/>
              <a:gd name="adj2" fmla="val 4266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Comic Sans MS" panose="030F0702030302020204" pitchFamily="66" charset="0"/>
              </a:rPr>
              <a:t>Open your eyes!</a:t>
            </a:r>
          </a:p>
          <a:p>
            <a:pPr algn="ctr"/>
            <a:r>
              <a:rPr lang="en-GB" sz="3000" b="1" dirty="0">
                <a:latin typeface="Comic Sans MS" panose="030F0702030302020204" pitchFamily="66" charset="0"/>
              </a:rPr>
              <a:t>What is missing?</a:t>
            </a:r>
            <a:endParaRPr lang="el-GR" sz="3000" b="1" dirty="0">
              <a:latin typeface="Comic Sans MS" panose="030F0702030302020204" pitchFamily="66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9AA36EA-562E-43A6-90A3-45D2E127C1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61047" y="1589024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D0B2F1B-5F9A-4E12-B19B-AD08A5EC2ABC}"/>
              </a:ext>
            </a:extLst>
          </p:cNvPr>
          <p:cNvSpPr/>
          <p:nvPr/>
        </p:nvSpPr>
        <p:spPr>
          <a:xfrm>
            <a:off x="278682" y="4018100"/>
            <a:ext cx="1499128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head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45A53D-15F5-4611-A6BC-8FC93FC1E986}"/>
              </a:ext>
            </a:extLst>
          </p:cNvPr>
          <p:cNvSpPr/>
          <p:nvPr/>
        </p:nvSpPr>
        <p:spPr>
          <a:xfrm>
            <a:off x="2329827" y="3954509"/>
            <a:ext cx="2497799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shoulder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E3AC8B2-144C-4635-8C2B-9B1CAD43DF3C}"/>
              </a:ext>
            </a:extLst>
          </p:cNvPr>
          <p:cNvSpPr/>
          <p:nvPr/>
        </p:nvSpPr>
        <p:spPr>
          <a:xfrm>
            <a:off x="7194827" y="3831594"/>
            <a:ext cx="1362874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t</a:t>
            </a:r>
            <a:r>
              <a:rPr lang="en-US" sz="45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oes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10CE4B-0248-416C-8143-45BD980BA74F}"/>
              </a:ext>
            </a:extLst>
          </p:cNvPr>
          <p:cNvSpPr/>
          <p:nvPr/>
        </p:nvSpPr>
        <p:spPr>
          <a:xfrm>
            <a:off x="297637" y="5996810"/>
            <a:ext cx="1148071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e</a:t>
            </a:r>
            <a:r>
              <a:rPr lang="en-US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ye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2B456D6-669E-4E15-BE33-1E6BF17C712F}"/>
              </a:ext>
            </a:extLst>
          </p:cNvPr>
          <p:cNvSpPr/>
          <p:nvPr/>
        </p:nvSpPr>
        <p:spPr>
          <a:xfrm>
            <a:off x="2457794" y="5996810"/>
            <a:ext cx="1104790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e</a:t>
            </a:r>
            <a:r>
              <a:rPr lang="en-US" sz="45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ar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D96C66-18A5-4E4D-A7CC-48DD5ED7EBCD}"/>
              </a:ext>
            </a:extLst>
          </p:cNvPr>
          <p:cNvSpPr/>
          <p:nvPr/>
        </p:nvSpPr>
        <p:spPr>
          <a:xfrm>
            <a:off x="4159532" y="5934091"/>
            <a:ext cx="1842172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m</a:t>
            </a:r>
            <a:r>
              <a:rPr lang="en-US" sz="45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outh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0AD9EC9-E0A6-4F3A-A467-2C2E11549A04}"/>
              </a:ext>
            </a:extLst>
          </p:cNvPr>
          <p:cNvSpPr/>
          <p:nvPr/>
        </p:nvSpPr>
        <p:spPr>
          <a:xfrm>
            <a:off x="7096109" y="5996810"/>
            <a:ext cx="1391728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n</a:t>
            </a:r>
            <a:r>
              <a:rPr lang="en-US" sz="45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ose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3383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441" y="1482977"/>
            <a:ext cx="3275359" cy="3892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7F73C75-DC4D-4A9D-B12F-528FEE6795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76056" y="873377"/>
            <a:ext cx="609600" cy="609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D748A93-018F-476D-B0F1-C0E88888965A}"/>
              </a:ext>
            </a:extLst>
          </p:cNvPr>
          <p:cNvSpPr/>
          <p:nvPr/>
        </p:nvSpPr>
        <p:spPr>
          <a:xfrm>
            <a:off x="1907704" y="3212976"/>
            <a:ext cx="1441421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k</a:t>
            </a:r>
            <a:r>
              <a:rPr lang="en-US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nee</a:t>
            </a:r>
          </a:p>
        </p:txBody>
      </p:sp>
      <p:sp>
        <p:nvSpPr>
          <p:cNvPr id="5" name="Arrow: Left 4">
            <a:extLst>
              <a:ext uri="{FF2B5EF4-FFF2-40B4-BE49-F238E27FC236}">
                <a16:creationId xmlns:a16="http://schemas.microsoft.com/office/drawing/2014/main" id="{817B9B06-A64C-4265-979F-6AFAA25BABC5}"/>
              </a:ext>
            </a:extLst>
          </p:cNvPr>
          <p:cNvSpPr/>
          <p:nvPr/>
        </p:nvSpPr>
        <p:spPr>
          <a:xfrm rot="12857334">
            <a:off x="2449283" y="1851270"/>
            <a:ext cx="918268" cy="416486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0017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9657" y="2023419"/>
            <a:ext cx="9144000" cy="4892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witch clipart - Clip Art Library">
            <a:extLst>
              <a:ext uri="{FF2B5EF4-FFF2-40B4-BE49-F238E27FC236}">
                <a16:creationId xmlns:a16="http://schemas.microsoft.com/office/drawing/2014/main" id="{131CB290-A645-4145-B944-441C2091B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7146" y="139079"/>
            <a:ext cx="1664113" cy="182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urple glitter dust transparent background - Clip Art Library">
            <a:extLst>
              <a:ext uri="{FF2B5EF4-FFF2-40B4-BE49-F238E27FC236}">
                <a16:creationId xmlns:a16="http://schemas.microsoft.com/office/drawing/2014/main" id="{F29B369C-58CC-42B7-8409-9DCF95ECF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516" y="260648"/>
            <a:ext cx="2204864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47656BD-2AEA-447E-8A0A-4B8FCAC6A830}"/>
              </a:ext>
            </a:extLst>
          </p:cNvPr>
          <p:cNvSpPr/>
          <p:nvPr/>
        </p:nvSpPr>
        <p:spPr>
          <a:xfrm>
            <a:off x="373662" y="3588564"/>
            <a:ext cx="1499128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head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29C8AC-6ECA-4065-BE3C-4A0259216F45}"/>
              </a:ext>
            </a:extLst>
          </p:cNvPr>
          <p:cNvSpPr/>
          <p:nvPr/>
        </p:nvSpPr>
        <p:spPr>
          <a:xfrm>
            <a:off x="2228749" y="3607659"/>
            <a:ext cx="2497799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shoulder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086DA9-15D7-4B69-8E40-3935398EB874}"/>
              </a:ext>
            </a:extLst>
          </p:cNvPr>
          <p:cNvSpPr/>
          <p:nvPr/>
        </p:nvSpPr>
        <p:spPr>
          <a:xfrm>
            <a:off x="5026721" y="3685015"/>
            <a:ext cx="1441421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k</a:t>
            </a:r>
            <a:r>
              <a:rPr lang="en-US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nee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C506E3-EB80-4F46-9E66-CEB807FE6862}"/>
              </a:ext>
            </a:extLst>
          </p:cNvPr>
          <p:cNvSpPr/>
          <p:nvPr/>
        </p:nvSpPr>
        <p:spPr>
          <a:xfrm>
            <a:off x="7238565" y="3292600"/>
            <a:ext cx="1362874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t</a:t>
            </a:r>
            <a:r>
              <a:rPr lang="en-US" sz="45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oes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4C148B-CE88-46FF-9263-19465A7BD7D5}"/>
              </a:ext>
            </a:extLst>
          </p:cNvPr>
          <p:cNvSpPr/>
          <p:nvPr/>
        </p:nvSpPr>
        <p:spPr>
          <a:xfrm>
            <a:off x="471013" y="5781931"/>
            <a:ext cx="1148071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e</a:t>
            </a:r>
            <a:r>
              <a:rPr lang="en-US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ye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12E887-AB26-4532-8B0B-2769A4A958EE}"/>
              </a:ext>
            </a:extLst>
          </p:cNvPr>
          <p:cNvSpPr/>
          <p:nvPr/>
        </p:nvSpPr>
        <p:spPr>
          <a:xfrm>
            <a:off x="2617816" y="5757951"/>
            <a:ext cx="1104790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e</a:t>
            </a:r>
            <a:r>
              <a:rPr lang="en-US" sz="45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ar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57F77E-C45D-41AD-9F39-8B283CDF4D4E}"/>
              </a:ext>
            </a:extLst>
          </p:cNvPr>
          <p:cNvSpPr/>
          <p:nvPr/>
        </p:nvSpPr>
        <p:spPr>
          <a:xfrm>
            <a:off x="4572000" y="5781931"/>
            <a:ext cx="1842172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m</a:t>
            </a:r>
            <a:r>
              <a:rPr lang="en-US" sz="45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outh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642F18-B03B-4168-A0B9-E41FCE9190CA}"/>
              </a:ext>
            </a:extLst>
          </p:cNvPr>
          <p:cNvSpPr/>
          <p:nvPr/>
        </p:nvSpPr>
        <p:spPr>
          <a:xfrm>
            <a:off x="7073393" y="5840201"/>
            <a:ext cx="1391728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n</a:t>
            </a:r>
            <a:r>
              <a:rPr lang="en-US" sz="45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ose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C435FA29-AF9A-471D-8627-30DF5394115C}"/>
              </a:ext>
            </a:extLst>
          </p:cNvPr>
          <p:cNvSpPr/>
          <p:nvPr/>
        </p:nvSpPr>
        <p:spPr>
          <a:xfrm rot="12857334">
            <a:off x="4757001" y="1943481"/>
            <a:ext cx="576716" cy="22239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5716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86736" y="2244535"/>
            <a:ext cx="6662057" cy="488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29" y="4941168"/>
            <a:ext cx="1663700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witch clipart - Clip Art Library">
            <a:extLst>
              <a:ext uri="{FF2B5EF4-FFF2-40B4-BE49-F238E27FC236}">
                <a16:creationId xmlns:a16="http://schemas.microsoft.com/office/drawing/2014/main" id="{A84C54B7-0D8B-4377-AB6A-B29A60160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84" y="0"/>
            <a:ext cx="2191816" cy="233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4E4654FE-9745-4C99-A37D-F2484500ED94}"/>
              </a:ext>
            </a:extLst>
          </p:cNvPr>
          <p:cNvSpPr/>
          <p:nvPr/>
        </p:nvSpPr>
        <p:spPr>
          <a:xfrm>
            <a:off x="251520" y="-9055"/>
            <a:ext cx="5037830" cy="1345706"/>
          </a:xfrm>
          <a:prstGeom prst="wedgeEllipseCallout">
            <a:avLst>
              <a:gd name="adj1" fmla="val 87449"/>
              <a:gd name="adj2" fmla="val 2959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Comic Sans MS" panose="030F0702030302020204" pitchFamily="66" charset="0"/>
              </a:rPr>
              <a:t>What is missing?</a:t>
            </a:r>
            <a:endParaRPr lang="el-GR" sz="3000" b="1" dirty="0">
              <a:latin typeface="Comic Sans MS" panose="030F0702030302020204" pitchFamily="66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F685155-0D36-4035-BCB4-8B9B092FE67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2708" y="1916832"/>
            <a:ext cx="609600" cy="609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A2E15C6-1156-4851-9400-ED4D92782621}"/>
              </a:ext>
            </a:extLst>
          </p:cNvPr>
          <p:cNvSpPr/>
          <p:nvPr/>
        </p:nvSpPr>
        <p:spPr>
          <a:xfrm>
            <a:off x="1928577" y="3994041"/>
            <a:ext cx="2497799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shoulder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CA0F42-63F9-4D24-98AE-62B5CB395CC9}"/>
              </a:ext>
            </a:extLst>
          </p:cNvPr>
          <p:cNvSpPr/>
          <p:nvPr/>
        </p:nvSpPr>
        <p:spPr>
          <a:xfrm>
            <a:off x="4885658" y="4077430"/>
            <a:ext cx="1441421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k</a:t>
            </a:r>
            <a:r>
              <a:rPr lang="en-US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nee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3526D7-338A-4192-B74C-001B91088C27}"/>
              </a:ext>
            </a:extLst>
          </p:cNvPr>
          <p:cNvSpPr/>
          <p:nvPr/>
        </p:nvSpPr>
        <p:spPr>
          <a:xfrm>
            <a:off x="7068487" y="3685015"/>
            <a:ext cx="1362874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t</a:t>
            </a:r>
            <a:r>
              <a:rPr lang="en-US" sz="45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oes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7348837-C705-419D-90E9-6AFD9E0598C8}"/>
              </a:ext>
            </a:extLst>
          </p:cNvPr>
          <p:cNvSpPr/>
          <p:nvPr/>
        </p:nvSpPr>
        <p:spPr>
          <a:xfrm>
            <a:off x="297637" y="5996810"/>
            <a:ext cx="1148071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e</a:t>
            </a:r>
            <a:r>
              <a:rPr lang="en-US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ye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07F826-C9B2-4255-A294-C4FACEF2A6C9}"/>
              </a:ext>
            </a:extLst>
          </p:cNvPr>
          <p:cNvSpPr/>
          <p:nvPr/>
        </p:nvSpPr>
        <p:spPr>
          <a:xfrm>
            <a:off x="2457794" y="5996810"/>
            <a:ext cx="1104790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e</a:t>
            </a:r>
            <a:r>
              <a:rPr lang="en-US" sz="45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ar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0DB9C2-A987-4247-AA5F-7CCE5DE9E7E2}"/>
              </a:ext>
            </a:extLst>
          </p:cNvPr>
          <p:cNvSpPr/>
          <p:nvPr/>
        </p:nvSpPr>
        <p:spPr>
          <a:xfrm>
            <a:off x="4555778" y="5996810"/>
            <a:ext cx="1842172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m</a:t>
            </a:r>
            <a:r>
              <a:rPr lang="en-US" sz="45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outh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98DB452-72E6-4DB1-9B55-D6CB676494D3}"/>
              </a:ext>
            </a:extLst>
          </p:cNvPr>
          <p:cNvSpPr/>
          <p:nvPr/>
        </p:nvSpPr>
        <p:spPr>
          <a:xfrm>
            <a:off x="7096109" y="5996810"/>
            <a:ext cx="1391728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n</a:t>
            </a:r>
            <a:r>
              <a:rPr lang="en-US" sz="45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ose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7" name="Arrow: Left 16">
            <a:extLst>
              <a:ext uri="{FF2B5EF4-FFF2-40B4-BE49-F238E27FC236}">
                <a16:creationId xmlns:a16="http://schemas.microsoft.com/office/drawing/2014/main" id="{5369695B-5B42-43C9-8D0C-D54D85AF83C9}"/>
              </a:ext>
            </a:extLst>
          </p:cNvPr>
          <p:cNvSpPr/>
          <p:nvPr/>
        </p:nvSpPr>
        <p:spPr>
          <a:xfrm rot="12857334">
            <a:off x="4602453" y="2110437"/>
            <a:ext cx="576716" cy="22239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4741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72816"/>
            <a:ext cx="3014439" cy="3070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902EE25-A0D5-4843-86FA-829EECD558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3608" y="908720"/>
            <a:ext cx="609600" cy="609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1DFDAF6-63DF-43C0-87D4-A7621CBF2CD7}"/>
              </a:ext>
            </a:extLst>
          </p:cNvPr>
          <p:cNvSpPr/>
          <p:nvPr/>
        </p:nvSpPr>
        <p:spPr>
          <a:xfrm>
            <a:off x="1187624" y="2611624"/>
            <a:ext cx="1499128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head</a:t>
            </a:r>
          </a:p>
        </p:txBody>
      </p:sp>
    </p:spTree>
    <p:extLst>
      <p:ext uri="{BB962C8B-B14F-4D97-AF65-F5344CB8AC3E}">
        <p14:creationId xmlns:p14="http://schemas.microsoft.com/office/powerpoint/2010/main" val="38222095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65" y="1332173"/>
            <a:ext cx="8208912" cy="6156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witch clipart - Clip Art Library">
            <a:extLst>
              <a:ext uri="{FF2B5EF4-FFF2-40B4-BE49-F238E27FC236}">
                <a16:creationId xmlns:a16="http://schemas.microsoft.com/office/drawing/2014/main" id="{DC1A9150-0976-442E-8A37-C63751E34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639" y="367616"/>
            <a:ext cx="1722218" cy="182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urple glitter dust transparent background - Clip Art Library">
            <a:extLst>
              <a:ext uri="{FF2B5EF4-FFF2-40B4-BE49-F238E27FC236}">
                <a16:creationId xmlns:a16="http://schemas.microsoft.com/office/drawing/2014/main" id="{F5CABD66-645A-4BE6-BADD-BEC5EBB24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599" y="-5861"/>
            <a:ext cx="2204864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B6B79F-23BB-46F3-8891-7ECF89D3BD27}"/>
              </a:ext>
            </a:extLst>
          </p:cNvPr>
          <p:cNvSpPr/>
          <p:nvPr/>
        </p:nvSpPr>
        <p:spPr>
          <a:xfrm>
            <a:off x="418231" y="3883377"/>
            <a:ext cx="1499128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head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D774AF-B290-445D-B822-00C529549622}"/>
              </a:ext>
            </a:extLst>
          </p:cNvPr>
          <p:cNvSpPr/>
          <p:nvPr/>
        </p:nvSpPr>
        <p:spPr>
          <a:xfrm>
            <a:off x="2074201" y="3923030"/>
            <a:ext cx="2497799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shoulder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595815-2C4D-4B02-B45B-202FB95DF5D7}"/>
              </a:ext>
            </a:extLst>
          </p:cNvPr>
          <p:cNvSpPr/>
          <p:nvPr/>
        </p:nvSpPr>
        <p:spPr>
          <a:xfrm>
            <a:off x="4728842" y="4266583"/>
            <a:ext cx="1441421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k</a:t>
            </a:r>
            <a:r>
              <a:rPr lang="en-US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nee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0543AF-276B-4CCD-A825-CEDCAF2AAACA}"/>
              </a:ext>
            </a:extLst>
          </p:cNvPr>
          <p:cNvSpPr/>
          <p:nvPr/>
        </p:nvSpPr>
        <p:spPr>
          <a:xfrm>
            <a:off x="6817897" y="3557205"/>
            <a:ext cx="1362874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t</a:t>
            </a:r>
            <a:r>
              <a:rPr lang="en-US" sz="45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oes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026CF7-0F10-4766-81BC-CB4C0B987356}"/>
              </a:ext>
            </a:extLst>
          </p:cNvPr>
          <p:cNvSpPr/>
          <p:nvPr/>
        </p:nvSpPr>
        <p:spPr>
          <a:xfrm>
            <a:off x="593759" y="5996581"/>
            <a:ext cx="1148071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e</a:t>
            </a:r>
            <a:r>
              <a:rPr lang="en-US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ye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EA4EB89-84E0-4C12-A030-9FE31EE9E813}"/>
              </a:ext>
            </a:extLst>
          </p:cNvPr>
          <p:cNvSpPr/>
          <p:nvPr/>
        </p:nvSpPr>
        <p:spPr>
          <a:xfrm>
            <a:off x="2457794" y="5996810"/>
            <a:ext cx="1104790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e</a:t>
            </a:r>
            <a:r>
              <a:rPr lang="en-US" sz="45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ar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7D5364-F197-4F74-80C7-64EE01D02D90}"/>
              </a:ext>
            </a:extLst>
          </p:cNvPr>
          <p:cNvSpPr/>
          <p:nvPr/>
        </p:nvSpPr>
        <p:spPr>
          <a:xfrm>
            <a:off x="4253821" y="5842360"/>
            <a:ext cx="1842172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m</a:t>
            </a:r>
            <a:r>
              <a:rPr lang="en-US" sz="45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outh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8BD8B1-D0B9-4344-96C4-981663DE738D}"/>
              </a:ext>
            </a:extLst>
          </p:cNvPr>
          <p:cNvSpPr/>
          <p:nvPr/>
        </p:nvSpPr>
        <p:spPr>
          <a:xfrm>
            <a:off x="6614125" y="5996581"/>
            <a:ext cx="1391728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n</a:t>
            </a:r>
            <a:r>
              <a:rPr lang="en-US" sz="45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ose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AB3EBD6E-4CB0-4D97-969E-6F4CCB2AA754}"/>
              </a:ext>
            </a:extLst>
          </p:cNvPr>
          <p:cNvSpPr/>
          <p:nvPr/>
        </p:nvSpPr>
        <p:spPr>
          <a:xfrm rot="12857334">
            <a:off x="4440483" y="2342128"/>
            <a:ext cx="576716" cy="22239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7215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520" y="1055725"/>
            <a:ext cx="5971676" cy="615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393" y="2847218"/>
            <a:ext cx="1974850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witch clipart - Clip Art Library">
            <a:extLst>
              <a:ext uri="{FF2B5EF4-FFF2-40B4-BE49-F238E27FC236}">
                <a16:creationId xmlns:a16="http://schemas.microsoft.com/office/drawing/2014/main" id="{9919CAE3-058C-4FF3-AA5F-98A4FB7C1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84" y="0"/>
            <a:ext cx="2191816" cy="233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A6164655-CA16-4F4E-B01F-4C4C3517F585}"/>
              </a:ext>
            </a:extLst>
          </p:cNvPr>
          <p:cNvSpPr/>
          <p:nvPr/>
        </p:nvSpPr>
        <p:spPr>
          <a:xfrm>
            <a:off x="251520" y="-9055"/>
            <a:ext cx="5037830" cy="1345706"/>
          </a:xfrm>
          <a:prstGeom prst="wedgeEllipseCallout">
            <a:avLst>
              <a:gd name="adj1" fmla="val 87449"/>
              <a:gd name="adj2" fmla="val 2959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Comic Sans MS" panose="030F0702030302020204" pitchFamily="66" charset="0"/>
              </a:rPr>
              <a:t>What is missing?</a:t>
            </a:r>
            <a:endParaRPr lang="el-GR" sz="3000" b="1" dirty="0">
              <a:latin typeface="Comic Sans MS" panose="030F0702030302020204" pitchFamily="66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B627965-69C9-4F03-84FB-440E379FFD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97535" y="1336651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EB78140-1D39-4DE5-8A29-4A613A3E6BF6}"/>
              </a:ext>
            </a:extLst>
          </p:cNvPr>
          <p:cNvSpPr/>
          <p:nvPr/>
        </p:nvSpPr>
        <p:spPr>
          <a:xfrm>
            <a:off x="278682" y="4018100"/>
            <a:ext cx="1499128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head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47BC31-58AE-407C-B8ED-B0645C895685}"/>
              </a:ext>
            </a:extLst>
          </p:cNvPr>
          <p:cNvSpPr/>
          <p:nvPr/>
        </p:nvSpPr>
        <p:spPr>
          <a:xfrm>
            <a:off x="1928577" y="3994041"/>
            <a:ext cx="2497799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shoulder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128D0E-E438-47AE-9C11-0FE84E9A701F}"/>
              </a:ext>
            </a:extLst>
          </p:cNvPr>
          <p:cNvSpPr/>
          <p:nvPr/>
        </p:nvSpPr>
        <p:spPr>
          <a:xfrm>
            <a:off x="4885658" y="4077430"/>
            <a:ext cx="1441421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k</a:t>
            </a:r>
            <a:r>
              <a:rPr lang="en-US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nee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76C0B8-876B-4755-B134-8194414EA0D4}"/>
              </a:ext>
            </a:extLst>
          </p:cNvPr>
          <p:cNvSpPr/>
          <p:nvPr/>
        </p:nvSpPr>
        <p:spPr>
          <a:xfrm>
            <a:off x="7068487" y="3685015"/>
            <a:ext cx="1362874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t</a:t>
            </a:r>
            <a:r>
              <a:rPr lang="en-US" sz="45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oes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E9F03F4-0973-4507-8838-D3A7DD675385}"/>
              </a:ext>
            </a:extLst>
          </p:cNvPr>
          <p:cNvSpPr/>
          <p:nvPr/>
        </p:nvSpPr>
        <p:spPr>
          <a:xfrm>
            <a:off x="297637" y="5996810"/>
            <a:ext cx="1148071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e</a:t>
            </a:r>
            <a:r>
              <a:rPr lang="en-US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ye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4C4AE9-6EC4-46F5-8D08-135200DB6B60}"/>
              </a:ext>
            </a:extLst>
          </p:cNvPr>
          <p:cNvSpPr/>
          <p:nvPr/>
        </p:nvSpPr>
        <p:spPr>
          <a:xfrm>
            <a:off x="2457794" y="5996810"/>
            <a:ext cx="1104790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e</a:t>
            </a:r>
            <a:r>
              <a:rPr lang="en-US" sz="45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ar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9D644F-CABE-43B1-AE76-19AFA6CFB1F8}"/>
              </a:ext>
            </a:extLst>
          </p:cNvPr>
          <p:cNvSpPr/>
          <p:nvPr/>
        </p:nvSpPr>
        <p:spPr>
          <a:xfrm>
            <a:off x="4555778" y="5996810"/>
            <a:ext cx="1842172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m</a:t>
            </a:r>
            <a:r>
              <a:rPr lang="en-US" sz="45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outh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7" name="Arrow: Left 16">
            <a:extLst>
              <a:ext uri="{FF2B5EF4-FFF2-40B4-BE49-F238E27FC236}">
                <a16:creationId xmlns:a16="http://schemas.microsoft.com/office/drawing/2014/main" id="{17ADB5B8-9810-4E7A-B6DF-F28284D17AAD}"/>
              </a:ext>
            </a:extLst>
          </p:cNvPr>
          <p:cNvSpPr/>
          <p:nvPr/>
        </p:nvSpPr>
        <p:spPr>
          <a:xfrm rot="12857334">
            <a:off x="4484879" y="2057538"/>
            <a:ext cx="576716" cy="22239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8065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628800"/>
            <a:ext cx="3327300" cy="3657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CF5AA80-8E34-4C2A-BC21-C823530D0F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568" y="1324000"/>
            <a:ext cx="609600" cy="609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3F3B32-B7AA-4563-BFB3-E18057ABAAFD}"/>
              </a:ext>
            </a:extLst>
          </p:cNvPr>
          <p:cNvSpPr/>
          <p:nvPr/>
        </p:nvSpPr>
        <p:spPr>
          <a:xfrm>
            <a:off x="5508104" y="1933600"/>
            <a:ext cx="1391728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n</a:t>
            </a:r>
            <a:r>
              <a:rPr lang="en-US" sz="45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ose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1978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D375FB0-E523-4C48-92EA-645301CBEC98}"/>
              </a:ext>
            </a:extLst>
          </p:cNvPr>
          <p:cNvSpPr/>
          <p:nvPr/>
        </p:nvSpPr>
        <p:spPr>
          <a:xfrm>
            <a:off x="412531" y="4018100"/>
            <a:ext cx="1231427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arm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368193D-7C08-462B-B395-F6FE813F6D7E}"/>
              </a:ext>
            </a:extLst>
          </p:cNvPr>
          <p:cNvSpPr/>
          <p:nvPr/>
        </p:nvSpPr>
        <p:spPr>
          <a:xfrm>
            <a:off x="2449552" y="3994041"/>
            <a:ext cx="1455848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back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A2E601D-88AC-4B81-AA5F-3E31A080517F}"/>
              </a:ext>
            </a:extLst>
          </p:cNvPr>
          <p:cNvSpPr/>
          <p:nvPr/>
        </p:nvSpPr>
        <p:spPr>
          <a:xfrm>
            <a:off x="4828056" y="3874510"/>
            <a:ext cx="1415772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neck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EBE238C-4DBA-41D4-A4C8-E87D9A9D4E4C}"/>
              </a:ext>
            </a:extLst>
          </p:cNvPr>
          <p:cNvSpPr/>
          <p:nvPr/>
        </p:nvSpPr>
        <p:spPr>
          <a:xfrm>
            <a:off x="7198033" y="3831594"/>
            <a:ext cx="1356462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foot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707A058-4A25-47A7-BE2F-540724E18E60}"/>
              </a:ext>
            </a:extLst>
          </p:cNvPr>
          <p:cNvSpPr/>
          <p:nvPr/>
        </p:nvSpPr>
        <p:spPr>
          <a:xfrm>
            <a:off x="723748" y="6035999"/>
            <a:ext cx="971741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leg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E986696-D352-475C-A958-F01D773DA882}"/>
              </a:ext>
            </a:extLst>
          </p:cNvPr>
          <p:cNvSpPr/>
          <p:nvPr/>
        </p:nvSpPr>
        <p:spPr>
          <a:xfrm>
            <a:off x="2295160" y="6044228"/>
            <a:ext cx="168988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chest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02C8B39-CC46-41BC-834D-CBF3CC769E1E}"/>
              </a:ext>
            </a:extLst>
          </p:cNvPr>
          <p:cNvSpPr/>
          <p:nvPr/>
        </p:nvSpPr>
        <p:spPr>
          <a:xfrm>
            <a:off x="4737719" y="5996810"/>
            <a:ext cx="1478290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hand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9587607-83D4-4292-855D-52A14245A7F6}"/>
              </a:ext>
            </a:extLst>
          </p:cNvPr>
          <p:cNvSpPr/>
          <p:nvPr/>
        </p:nvSpPr>
        <p:spPr>
          <a:xfrm>
            <a:off x="6728221" y="5996810"/>
            <a:ext cx="2127505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fingers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3" name="Picture 22" descr="Related image">
            <a:extLst>
              <a:ext uri="{FF2B5EF4-FFF2-40B4-BE49-F238E27FC236}">
                <a16:creationId xmlns:a16="http://schemas.microsoft.com/office/drawing/2014/main" id="{F51D1917-0F39-4925-BBF5-E986108BABB2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6" t="3716" r="822" b="5826"/>
          <a:stretch/>
        </p:blipFill>
        <p:spPr bwMode="auto">
          <a:xfrm>
            <a:off x="4815231" y="2257247"/>
            <a:ext cx="1327501" cy="1547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82010F74-F9F5-4155-B3C6-A2CCEB0FCF92}"/>
              </a:ext>
            </a:extLst>
          </p:cNvPr>
          <p:cNvGrpSpPr/>
          <p:nvPr/>
        </p:nvGrpSpPr>
        <p:grpSpPr>
          <a:xfrm>
            <a:off x="2730663" y="2336269"/>
            <a:ext cx="1227398" cy="1822566"/>
            <a:chOff x="4101614" y="2182318"/>
            <a:chExt cx="1047100" cy="2380993"/>
          </a:xfrm>
        </p:grpSpPr>
        <p:pic>
          <p:nvPicPr>
            <p:cNvPr id="32" name="Picture 2" descr="Back of little girl on stool character i... | Free Vector #Freepik #freevector">
              <a:extLst>
                <a:ext uri="{FF2B5EF4-FFF2-40B4-BE49-F238E27FC236}">
                  <a16:creationId xmlns:a16="http://schemas.microsoft.com/office/drawing/2014/main" id="{33899116-71DE-4731-B2AB-6696DD163C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1614" y="2182318"/>
              <a:ext cx="796420" cy="23809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Arrow: Left 32">
              <a:extLst>
                <a:ext uri="{FF2B5EF4-FFF2-40B4-BE49-F238E27FC236}">
                  <a16:creationId xmlns:a16="http://schemas.microsoft.com/office/drawing/2014/main" id="{393F4E85-8E7C-469B-815C-3F3B94D3C112}"/>
                </a:ext>
              </a:extLst>
            </p:cNvPr>
            <p:cNvSpPr/>
            <p:nvPr/>
          </p:nvSpPr>
          <p:spPr>
            <a:xfrm rot="20815734">
              <a:off x="4571999" y="2966480"/>
              <a:ext cx="576715" cy="246496"/>
            </a:xfrm>
            <a:prstGeom prst="lef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4" name="Picture 2" descr="5 fingers for a reason - Clip Art Library">
            <a:extLst>
              <a:ext uri="{FF2B5EF4-FFF2-40B4-BE49-F238E27FC236}">
                <a16:creationId xmlns:a16="http://schemas.microsoft.com/office/drawing/2014/main" id="{21A5976F-89BD-46B3-B1A7-CA1D02BE2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036" y="4659340"/>
            <a:ext cx="1496645" cy="162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Free Foot Clipart, Download Free Clip Art, Free Clip Art on ...">
            <a:extLst>
              <a:ext uri="{FF2B5EF4-FFF2-40B4-BE49-F238E27FC236}">
                <a16:creationId xmlns:a16="http://schemas.microsoft.com/office/drawing/2014/main" id="{475F58AB-6611-489A-94E3-8345B1665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784" y="2411494"/>
            <a:ext cx="1676897" cy="127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arm clipart - Clip Art Library">
            <a:extLst>
              <a:ext uri="{FF2B5EF4-FFF2-40B4-BE49-F238E27FC236}">
                <a16:creationId xmlns:a16="http://schemas.microsoft.com/office/drawing/2014/main" id="{10D0F785-52DA-4090-8B2D-E3E61A3F8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89" y="2660618"/>
            <a:ext cx="1227398" cy="152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artoon leg png - Clip Art Library">
            <a:extLst>
              <a:ext uri="{FF2B5EF4-FFF2-40B4-BE49-F238E27FC236}">
                <a16:creationId xmlns:a16="http://schemas.microsoft.com/office/drawing/2014/main" id="{7DEB9614-927A-43F3-9C30-11D6EB08E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89" y="4778871"/>
            <a:ext cx="1348939" cy="13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Free Hand Cliparts, Download Free Clip Art, Free Clip Art on ...">
            <a:extLst>
              <a:ext uri="{FF2B5EF4-FFF2-40B4-BE49-F238E27FC236}">
                <a16:creationId xmlns:a16="http://schemas.microsoft.com/office/drawing/2014/main" id="{496553DC-539A-40FA-BF22-05558EF28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746" y="4668208"/>
            <a:ext cx="1137606" cy="146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E68D4E69-898E-4448-9C38-8F184841157A}"/>
              </a:ext>
            </a:extLst>
          </p:cNvPr>
          <p:cNvGrpSpPr/>
          <p:nvPr/>
        </p:nvGrpSpPr>
        <p:grpSpPr>
          <a:xfrm>
            <a:off x="2496199" y="4778871"/>
            <a:ext cx="1384764" cy="1446408"/>
            <a:chOff x="3220677" y="4605849"/>
            <a:chExt cx="1333646" cy="1822565"/>
          </a:xfrm>
        </p:grpSpPr>
        <p:pic>
          <p:nvPicPr>
            <p:cNvPr id="40" name="Picture 2" descr="Free Body Chest Cliparts, Download Free Clip Art, Free Clip Art on ...">
              <a:extLst>
                <a:ext uri="{FF2B5EF4-FFF2-40B4-BE49-F238E27FC236}">
                  <a16:creationId xmlns:a16="http://schemas.microsoft.com/office/drawing/2014/main" id="{73A06E55-B662-4274-A9CD-B229EBCF82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43" t="8657" r="13343" b="8657"/>
            <a:stretch/>
          </p:blipFill>
          <p:spPr bwMode="auto">
            <a:xfrm>
              <a:off x="3220677" y="4605849"/>
              <a:ext cx="1243548" cy="1822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Arrow: Left 40">
              <a:extLst>
                <a:ext uri="{FF2B5EF4-FFF2-40B4-BE49-F238E27FC236}">
                  <a16:creationId xmlns:a16="http://schemas.microsoft.com/office/drawing/2014/main" id="{F21C98EC-3C34-4EB0-B082-C91FE0D4E591}"/>
                </a:ext>
              </a:extLst>
            </p:cNvPr>
            <p:cNvSpPr/>
            <p:nvPr/>
          </p:nvSpPr>
          <p:spPr>
            <a:xfrm rot="20815734">
              <a:off x="3977607" y="5521130"/>
              <a:ext cx="576716" cy="222390"/>
            </a:xfrm>
            <a:prstGeom prst="lef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2" name="Picture 41" descr="witch clipart - Clip Art Library">
            <a:extLst>
              <a:ext uri="{FF2B5EF4-FFF2-40B4-BE49-F238E27FC236}">
                <a16:creationId xmlns:a16="http://schemas.microsoft.com/office/drawing/2014/main" id="{88C759C2-79AF-4F9F-93A6-EF6C15186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7146" y="139079"/>
            <a:ext cx="1664113" cy="182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Speech Bubble: Oval 43">
            <a:extLst>
              <a:ext uri="{FF2B5EF4-FFF2-40B4-BE49-F238E27FC236}">
                <a16:creationId xmlns:a16="http://schemas.microsoft.com/office/drawing/2014/main" id="{69B51811-CC71-4C05-97E0-273DAB796E98}"/>
              </a:ext>
            </a:extLst>
          </p:cNvPr>
          <p:cNvSpPr/>
          <p:nvPr/>
        </p:nvSpPr>
        <p:spPr>
          <a:xfrm>
            <a:off x="3206578" y="139078"/>
            <a:ext cx="5037830" cy="1633737"/>
          </a:xfrm>
          <a:prstGeom prst="wedgeEllipseCallout">
            <a:avLst>
              <a:gd name="adj1" fmla="val -78933"/>
              <a:gd name="adj2" fmla="val 104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Comic Sans MS" panose="030F0702030302020204" pitchFamily="66" charset="0"/>
              </a:rPr>
              <a:t>Let’s play with the other words now!</a:t>
            </a:r>
            <a:endParaRPr lang="el-GR" sz="3000" b="1" dirty="0">
              <a:latin typeface="Comic Sans MS" panose="030F0702030302020204" pitchFamily="66" charset="0"/>
            </a:endParaRPr>
          </a:p>
        </p:txBody>
      </p:sp>
      <p:pic>
        <p:nvPicPr>
          <p:cNvPr id="43" name="Picture 2" descr="purple glitter dust transparent background - Clip Art Library">
            <a:extLst>
              <a:ext uri="{FF2B5EF4-FFF2-40B4-BE49-F238E27FC236}">
                <a16:creationId xmlns:a16="http://schemas.microsoft.com/office/drawing/2014/main" id="{7EBC5DBB-71A5-4C28-875D-BCCA8801D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516" y="260648"/>
            <a:ext cx="2204864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9978AC5-61C4-4615-B16B-A52B16CD63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37254" y="1566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9843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27535D9B-5F67-494D-B570-AECAB07248B4}"/>
              </a:ext>
            </a:extLst>
          </p:cNvPr>
          <p:cNvSpPr/>
          <p:nvPr/>
        </p:nvSpPr>
        <p:spPr>
          <a:xfrm>
            <a:off x="3779912" y="358179"/>
            <a:ext cx="5256584" cy="2683930"/>
          </a:xfrm>
          <a:prstGeom prst="wedgeEllipseCallout">
            <a:avLst>
              <a:gd name="adj1" fmla="val -63690"/>
              <a:gd name="adj2" fmla="val 3579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500" dirty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Are you ready for the “Good morning” dance and song?</a:t>
            </a:r>
            <a:endParaRPr lang="en-US" sz="3500" dirty="0">
              <a:ln w="0"/>
              <a:solidFill>
                <a:schemeClr val="tx1"/>
              </a:solidFill>
            </a:endParaRPr>
          </a:p>
        </p:txBody>
      </p:sp>
      <p:pic>
        <p:nvPicPr>
          <p:cNvPr id="8" name="Goodmorning-how are you">
            <a:hlinkClick r:id="" action="ppaction://media"/>
            <a:extLst>
              <a:ext uri="{FF2B5EF4-FFF2-40B4-BE49-F238E27FC236}">
                <a16:creationId xmlns:a16="http://schemas.microsoft.com/office/drawing/2014/main" id="{9B2B178B-7442-4F3C-A2E9-BAA250E6EE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99185" y="3429000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1874C67-9E21-481C-82E4-28216A418B3E}"/>
              </a:ext>
            </a:extLst>
          </p:cNvPr>
          <p:cNvSpPr/>
          <p:nvPr/>
        </p:nvSpPr>
        <p:spPr>
          <a:xfrm>
            <a:off x="3371388" y="4458683"/>
            <a:ext cx="2286203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Good morning </a:t>
            </a:r>
          </a:p>
          <a:p>
            <a:pPr algn="ctr"/>
            <a:r>
              <a:rPr lang="en-GB" sz="2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dance</a:t>
            </a:r>
            <a:endParaRPr lang="en-US" sz="2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CFBD1B-F64B-4B9F-96E2-D387AA5D41EE}"/>
              </a:ext>
            </a:extLst>
          </p:cNvPr>
          <p:cNvSpPr/>
          <p:nvPr/>
        </p:nvSpPr>
        <p:spPr>
          <a:xfrm>
            <a:off x="6365683" y="4458683"/>
            <a:ext cx="2286203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Good morning </a:t>
            </a:r>
          </a:p>
          <a:p>
            <a:pPr algn="ctr"/>
            <a:r>
              <a:rPr lang="en-GB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song</a:t>
            </a:r>
            <a:endParaRPr lang="en-US" sz="2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1" name="Are you ready for">
            <a:hlinkClick r:id="" action="ppaction://media"/>
            <a:extLst>
              <a:ext uri="{FF2B5EF4-FFF2-40B4-BE49-F238E27FC236}">
                <a16:creationId xmlns:a16="http://schemas.microsoft.com/office/drawing/2014/main" id="{4A770F10-7268-4F73-A60B-E035B40972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04890" y="1791701"/>
            <a:ext cx="609600" cy="609600"/>
          </a:xfrm>
          <a:prstGeom prst="rect">
            <a:avLst/>
          </a:prstGeom>
        </p:spPr>
      </p:pic>
      <p:pic>
        <p:nvPicPr>
          <p:cNvPr id="13" name="Picture 12" descr="A picture containing person, wall, indoor, person&#10;&#10;Description automatically generated">
            <a:extLst>
              <a:ext uri="{FF2B5EF4-FFF2-40B4-BE49-F238E27FC236}">
                <a16:creationId xmlns:a16="http://schemas.microsoft.com/office/drawing/2014/main" id="{AC11E084-FC0F-41FF-8A6C-E9BDFE47552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3994" y="1124744"/>
            <a:ext cx="2830648" cy="4003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Goodmorning-song Smaller size">
            <a:hlinkClick r:id="" action="ppaction://media"/>
            <a:extLst>
              <a:ext uri="{FF2B5EF4-FFF2-40B4-BE49-F238E27FC236}">
                <a16:creationId xmlns:a16="http://schemas.microsoft.com/office/drawing/2014/main" id="{96AFB409-42AC-4D97-90EC-8DABD8ACBDB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83912" y="35300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7583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numSld="999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43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D375FB0-E523-4C48-92EA-645301CBEC98}"/>
              </a:ext>
            </a:extLst>
          </p:cNvPr>
          <p:cNvSpPr/>
          <p:nvPr/>
        </p:nvSpPr>
        <p:spPr>
          <a:xfrm>
            <a:off x="412531" y="4018100"/>
            <a:ext cx="1231427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arm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A2E601D-88AC-4B81-AA5F-3E31A080517F}"/>
              </a:ext>
            </a:extLst>
          </p:cNvPr>
          <p:cNvSpPr/>
          <p:nvPr/>
        </p:nvSpPr>
        <p:spPr>
          <a:xfrm>
            <a:off x="4828056" y="3874510"/>
            <a:ext cx="1415772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neck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EBE238C-4DBA-41D4-A4C8-E87D9A9D4E4C}"/>
              </a:ext>
            </a:extLst>
          </p:cNvPr>
          <p:cNvSpPr/>
          <p:nvPr/>
        </p:nvSpPr>
        <p:spPr>
          <a:xfrm>
            <a:off x="7198033" y="3831594"/>
            <a:ext cx="1356462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foot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707A058-4A25-47A7-BE2F-540724E18E60}"/>
              </a:ext>
            </a:extLst>
          </p:cNvPr>
          <p:cNvSpPr/>
          <p:nvPr/>
        </p:nvSpPr>
        <p:spPr>
          <a:xfrm>
            <a:off x="723748" y="6035999"/>
            <a:ext cx="971741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leg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E986696-D352-475C-A958-F01D773DA882}"/>
              </a:ext>
            </a:extLst>
          </p:cNvPr>
          <p:cNvSpPr/>
          <p:nvPr/>
        </p:nvSpPr>
        <p:spPr>
          <a:xfrm>
            <a:off x="2295160" y="6044228"/>
            <a:ext cx="168988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chest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02C8B39-CC46-41BC-834D-CBF3CC769E1E}"/>
              </a:ext>
            </a:extLst>
          </p:cNvPr>
          <p:cNvSpPr/>
          <p:nvPr/>
        </p:nvSpPr>
        <p:spPr>
          <a:xfrm>
            <a:off x="4737719" y="5996810"/>
            <a:ext cx="1478290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hand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9587607-83D4-4292-855D-52A14245A7F6}"/>
              </a:ext>
            </a:extLst>
          </p:cNvPr>
          <p:cNvSpPr/>
          <p:nvPr/>
        </p:nvSpPr>
        <p:spPr>
          <a:xfrm>
            <a:off x="6728221" y="5996810"/>
            <a:ext cx="2127505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fingers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3" name="Picture 22" descr="Related image">
            <a:extLst>
              <a:ext uri="{FF2B5EF4-FFF2-40B4-BE49-F238E27FC236}">
                <a16:creationId xmlns:a16="http://schemas.microsoft.com/office/drawing/2014/main" id="{F51D1917-0F39-4925-BBF5-E986108BABB2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6" t="3716" r="822" b="5826"/>
          <a:stretch/>
        </p:blipFill>
        <p:spPr bwMode="auto">
          <a:xfrm>
            <a:off x="4815231" y="2257247"/>
            <a:ext cx="1327501" cy="1547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" name="Picture 2" descr="5 fingers for a reason - Clip Art Library">
            <a:extLst>
              <a:ext uri="{FF2B5EF4-FFF2-40B4-BE49-F238E27FC236}">
                <a16:creationId xmlns:a16="http://schemas.microsoft.com/office/drawing/2014/main" id="{21A5976F-89BD-46B3-B1A7-CA1D02BE2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036" y="4659340"/>
            <a:ext cx="1496645" cy="162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Free Foot Clipart, Download Free Clip Art, Free Clip Art on ...">
            <a:extLst>
              <a:ext uri="{FF2B5EF4-FFF2-40B4-BE49-F238E27FC236}">
                <a16:creationId xmlns:a16="http://schemas.microsoft.com/office/drawing/2014/main" id="{475F58AB-6611-489A-94E3-8345B1665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784" y="2411494"/>
            <a:ext cx="1676897" cy="127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arm clipart - Clip Art Library">
            <a:extLst>
              <a:ext uri="{FF2B5EF4-FFF2-40B4-BE49-F238E27FC236}">
                <a16:creationId xmlns:a16="http://schemas.microsoft.com/office/drawing/2014/main" id="{10D0F785-52DA-4090-8B2D-E3E61A3F8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89" y="2660618"/>
            <a:ext cx="1227398" cy="152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artoon leg png - Clip Art Library">
            <a:extLst>
              <a:ext uri="{FF2B5EF4-FFF2-40B4-BE49-F238E27FC236}">
                <a16:creationId xmlns:a16="http://schemas.microsoft.com/office/drawing/2014/main" id="{7DEB9614-927A-43F3-9C30-11D6EB08E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89" y="4778871"/>
            <a:ext cx="1348939" cy="13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Free Hand Cliparts, Download Free Clip Art, Free Clip Art on ...">
            <a:extLst>
              <a:ext uri="{FF2B5EF4-FFF2-40B4-BE49-F238E27FC236}">
                <a16:creationId xmlns:a16="http://schemas.microsoft.com/office/drawing/2014/main" id="{496553DC-539A-40FA-BF22-05558EF28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746" y="4668208"/>
            <a:ext cx="1137606" cy="146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E68D4E69-898E-4448-9C38-8F184841157A}"/>
              </a:ext>
            </a:extLst>
          </p:cNvPr>
          <p:cNvGrpSpPr/>
          <p:nvPr/>
        </p:nvGrpSpPr>
        <p:grpSpPr>
          <a:xfrm>
            <a:off x="2496199" y="4778871"/>
            <a:ext cx="1384764" cy="1446408"/>
            <a:chOff x="3220677" y="4605849"/>
            <a:chExt cx="1333646" cy="1822565"/>
          </a:xfrm>
        </p:grpSpPr>
        <p:pic>
          <p:nvPicPr>
            <p:cNvPr id="40" name="Picture 2" descr="Free Body Chest Cliparts, Download Free Clip Art, Free Clip Art on ...">
              <a:extLst>
                <a:ext uri="{FF2B5EF4-FFF2-40B4-BE49-F238E27FC236}">
                  <a16:creationId xmlns:a16="http://schemas.microsoft.com/office/drawing/2014/main" id="{73A06E55-B662-4274-A9CD-B229EBCF82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43" t="8657" r="13343" b="8657"/>
            <a:stretch/>
          </p:blipFill>
          <p:spPr bwMode="auto">
            <a:xfrm>
              <a:off x="3220677" y="4605849"/>
              <a:ext cx="1243548" cy="1822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Arrow: Left 40">
              <a:extLst>
                <a:ext uri="{FF2B5EF4-FFF2-40B4-BE49-F238E27FC236}">
                  <a16:creationId xmlns:a16="http://schemas.microsoft.com/office/drawing/2014/main" id="{F21C98EC-3C34-4EB0-B082-C91FE0D4E591}"/>
                </a:ext>
              </a:extLst>
            </p:cNvPr>
            <p:cNvSpPr/>
            <p:nvPr/>
          </p:nvSpPr>
          <p:spPr>
            <a:xfrm rot="20815734">
              <a:off x="3977607" y="5521130"/>
              <a:ext cx="576716" cy="222390"/>
            </a:xfrm>
            <a:prstGeom prst="lef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2" name="Picture 41" descr="witch clipart - Clip Art Library">
            <a:extLst>
              <a:ext uri="{FF2B5EF4-FFF2-40B4-BE49-F238E27FC236}">
                <a16:creationId xmlns:a16="http://schemas.microsoft.com/office/drawing/2014/main" id="{88C759C2-79AF-4F9F-93A6-EF6C15186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573" y="271633"/>
            <a:ext cx="2109381" cy="182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Speech Bubble: Oval 43">
            <a:extLst>
              <a:ext uri="{FF2B5EF4-FFF2-40B4-BE49-F238E27FC236}">
                <a16:creationId xmlns:a16="http://schemas.microsoft.com/office/drawing/2014/main" id="{51B5975D-2083-4947-A9FD-E43F77CC0C66}"/>
              </a:ext>
            </a:extLst>
          </p:cNvPr>
          <p:cNvSpPr/>
          <p:nvPr/>
        </p:nvSpPr>
        <p:spPr>
          <a:xfrm>
            <a:off x="251520" y="-9055"/>
            <a:ext cx="5037830" cy="1345706"/>
          </a:xfrm>
          <a:prstGeom prst="wedgeEllipseCallout">
            <a:avLst>
              <a:gd name="adj1" fmla="val 87449"/>
              <a:gd name="adj2" fmla="val 2959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Comic Sans MS" panose="030F0702030302020204" pitchFamily="66" charset="0"/>
              </a:rPr>
              <a:t>What is missing?</a:t>
            </a:r>
            <a:endParaRPr lang="el-GR" sz="3000" b="1" dirty="0">
              <a:latin typeface="Comic Sans MS" panose="030F0702030302020204" pitchFamily="66" charset="0"/>
            </a:endParaRPr>
          </a:p>
        </p:txBody>
      </p:sp>
      <p:pic>
        <p:nvPicPr>
          <p:cNvPr id="4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6095AE8-5534-41A6-9724-2D49E4E7C6D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2708" y="19168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1930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DD66A7D-34C4-4996-BCEA-657F733877B4}"/>
              </a:ext>
            </a:extLst>
          </p:cNvPr>
          <p:cNvSpPr/>
          <p:nvPr/>
        </p:nvSpPr>
        <p:spPr>
          <a:xfrm>
            <a:off x="2775515" y="4437112"/>
            <a:ext cx="1455848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back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29AAEDF-33FD-4652-B4E2-AFB0E21D45D4}"/>
              </a:ext>
            </a:extLst>
          </p:cNvPr>
          <p:cNvGrpSpPr/>
          <p:nvPr/>
        </p:nvGrpSpPr>
        <p:grpSpPr>
          <a:xfrm>
            <a:off x="2730662" y="1196752"/>
            <a:ext cx="1769329" cy="2962083"/>
            <a:chOff x="4101614" y="2182318"/>
            <a:chExt cx="1047100" cy="2380993"/>
          </a:xfrm>
        </p:grpSpPr>
        <p:pic>
          <p:nvPicPr>
            <p:cNvPr id="4" name="Picture 2" descr="Back of little girl on stool character i... | Free Vector #Freepik #freevector">
              <a:extLst>
                <a:ext uri="{FF2B5EF4-FFF2-40B4-BE49-F238E27FC236}">
                  <a16:creationId xmlns:a16="http://schemas.microsoft.com/office/drawing/2014/main" id="{F0188EA0-C4C1-47C7-8A0D-25A4C734F3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1614" y="2182318"/>
              <a:ext cx="796420" cy="23809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Arrow: Left 4">
              <a:extLst>
                <a:ext uri="{FF2B5EF4-FFF2-40B4-BE49-F238E27FC236}">
                  <a16:creationId xmlns:a16="http://schemas.microsoft.com/office/drawing/2014/main" id="{C40BE8B8-DFB3-4675-BEEA-C205F0C107E2}"/>
                </a:ext>
              </a:extLst>
            </p:cNvPr>
            <p:cNvSpPr/>
            <p:nvPr/>
          </p:nvSpPr>
          <p:spPr>
            <a:xfrm rot="20815734">
              <a:off x="4571999" y="2966480"/>
              <a:ext cx="576715" cy="246496"/>
            </a:xfrm>
            <a:prstGeom prst="lef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FEB11BC-9BD1-4BDD-A5A5-197479AE96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2796" y="11205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3120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D375FB0-E523-4C48-92EA-645301CBEC98}"/>
              </a:ext>
            </a:extLst>
          </p:cNvPr>
          <p:cNvSpPr/>
          <p:nvPr/>
        </p:nvSpPr>
        <p:spPr>
          <a:xfrm>
            <a:off x="412531" y="4018100"/>
            <a:ext cx="1231427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arm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368193D-7C08-462B-B395-F6FE813F6D7E}"/>
              </a:ext>
            </a:extLst>
          </p:cNvPr>
          <p:cNvSpPr/>
          <p:nvPr/>
        </p:nvSpPr>
        <p:spPr>
          <a:xfrm>
            <a:off x="2449552" y="3994041"/>
            <a:ext cx="1455848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back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A2E601D-88AC-4B81-AA5F-3E31A080517F}"/>
              </a:ext>
            </a:extLst>
          </p:cNvPr>
          <p:cNvSpPr/>
          <p:nvPr/>
        </p:nvSpPr>
        <p:spPr>
          <a:xfrm>
            <a:off x="4828056" y="3874510"/>
            <a:ext cx="1415772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neck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EBE238C-4DBA-41D4-A4C8-E87D9A9D4E4C}"/>
              </a:ext>
            </a:extLst>
          </p:cNvPr>
          <p:cNvSpPr/>
          <p:nvPr/>
        </p:nvSpPr>
        <p:spPr>
          <a:xfrm>
            <a:off x="7198033" y="3831594"/>
            <a:ext cx="1356462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foot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707A058-4A25-47A7-BE2F-540724E18E60}"/>
              </a:ext>
            </a:extLst>
          </p:cNvPr>
          <p:cNvSpPr/>
          <p:nvPr/>
        </p:nvSpPr>
        <p:spPr>
          <a:xfrm>
            <a:off x="723748" y="6035999"/>
            <a:ext cx="971741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leg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E986696-D352-475C-A958-F01D773DA882}"/>
              </a:ext>
            </a:extLst>
          </p:cNvPr>
          <p:cNvSpPr/>
          <p:nvPr/>
        </p:nvSpPr>
        <p:spPr>
          <a:xfrm>
            <a:off x="2295160" y="6044228"/>
            <a:ext cx="168988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chest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02C8B39-CC46-41BC-834D-CBF3CC769E1E}"/>
              </a:ext>
            </a:extLst>
          </p:cNvPr>
          <p:cNvSpPr/>
          <p:nvPr/>
        </p:nvSpPr>
        <p:spPr>
          <a:xfrm>
            <a:off x="4737719" y="5996810"/>
            <a:ext cx="1478290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hand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9587607-83D4-4292-855D-52A14245A7F6}"/>
              </a:ext>
            </a:extLst>
          </p:cNvPr>
          <p:cNvSpPr/>
          <p:nvPr/>
        </p:nvSpPr>
        <p:spPr>
          <a:xfrm>
            <a:off x="6728221" y="5996810"/>
            <a:ext cx="2127505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fingers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3" name="Picture 22" descr="Related image">
            <a:extLst>
              <a:ext uri="{FF2B5EF4-FFF2-40B4-BE49-F238E27FC236}">
                <a16:creationId xmlns:a16="http://schemas.microsoft.com/office/drawing/2014/main" id="{F51D1917-0F39-4925-BBF5-E986108BABB2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6" t="3716" r="822" b="5826"/>
          <a:stretch/>
        </p:blipFill>
        <p:spPr bwMode="auto">
          <a:xfrm>
            <a:off x="4815231" y="2257247"/>
            <a:ext cx="1327501" cy="1547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82010F74-F9F5-4155-B3C6-A2CCEB0FCF92}"/>
              </a:ext>
            </a:extLst>
          </p:cNvPr>
          <p:cNvGrpSpPr/>
          <p:nvPr/>
        </p:nvGrpSpPr>
        <p:grpSpPr>
          <a:xfrm>
            <a:off x="2730663" y="2336269"/>
            <a:ext cx="1227398" cy="1822566"/>
            <a:chOff x="4101614" y="2182318"/>
            <a:chExt cx="1047100" cy="2380993"/>
          </a:xfrm>
        </p:grpSpPr>
        <p:pic>
          <p:nvPicPr>
            <p:cNvPr id="32" name="Picture 2" descr="Back of little girl on stool character i... | Free Vector #Freepik #freevector">
              <a:extLst>
                <a:ext uri="{FF2B5EF4-FFF2-40B4-BE49-F238E27FC236}">
                  <a16:creationId xmlns:a16="http://schemas.microsoft.com/office/drawing/2014/main" id="{33899116-71DE-4731-B2AB-6696DD163C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1614" y="2182318"/>
              <a:ext cx="796420" cy="23809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Arrow: Left 32">
              <a:extLst>
                <a:ext uri="{FF2B5EF4-FFF2-40B4-BE49-F238E27FC236}">
                  <a16:creationId xmlns:a16="http://schemas.microsoft.com/office/drawing/2014/main" id="{393F4E85-8E7C-469B-815C-3F3B94D3C112}"/>
                </a:ext>
              </a:extLst>
            </p:cNvPr>
            <p:cNvSpPr/>
            <p:nvPr/>
          </p:nvSpPr>
          <p:spPr>
            <a:xfrm rot="20815734">
              <a:off x="4571999" y="2966480"/>
              <a:ext cx="576715" cy="246496"/>
            </a:xfrm>
            <a:prstGeom prst="lef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4" name="Picture 2" descr="5 fingers for a reason - Clip Art Library">
            <a:extLst>
              <a:ext uri="{FF2B5EF4-FFF2-40B4-BE49-F238E27FC236}">
                <a16:creationId xmlns:a16="http://schemas.microsoft.com/office/drawing/2014/main" id="{21A5976F-89BD-46B3-B1A7-CA1D02BE2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036" y="4659340"/>
            <a:ext cx="1496645" cy="162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Free Foot Clipart, Download Free Clip Art, Free Clip Art on ...">
            <a:extLst>
              <a:ext uri="{FF2B5EF4-FFF2-40B4-BE49-F238E27FC236}">
                <a16:creationId xmlns:a16="http://schemas.microsoft.com/office/drawing/2014/main" id="{475F58AB-6611-489A-94E3-8345B1665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784" y="2411494"/>
            <a:ext cx="1676897" cy="127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arm clipart - Clip Art Library">
            <a:extLst>
              <a:ext uri="{FF2B5EF4-FFF2-40B4-BE49-F238E27FC236}">
                <a16:creationId xmlns:a16="http://schemas.microsoft.com/office/drawing/2014/main" id="{10D0F785-52DA-4090-8B2D-E3E61A3F8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89" y="2660618"/>
            <a:ext cx="1227398" cy="152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artoon leg png - Clip Art Library">
            <a:extLst>
              <a:ext uri="{FF2B5EF4-FFF2-40B4-BE49-F238E27FC236}">
                <a16:creationId xmlns:a16="http://schemas.microsoft.com/office/drawing/2014/main" id="{7DEB9614-927A-43F3-9C30-11D6EB08E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89" y="4778871"/>
            <a:ext cx="1348939" cy="13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Free Hand Cliparts, Download Free Clip Art, Free Clip Art on ...">
            <a:extLst>
              <a:ext uri="{FF2B5EF4-FFF2-40B4-BE49-F238E27FC236}">
                <a16:creationId xmlns:a16="http://schemas.microsoft.com/office/drawing/2014/main" id="{496553DC-539A-40FA-BF22-05558EF28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746" y="4668208"/>
            <a:ext cx="1137606" cy="146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E68D4E69-898E-4448-9C38-8F184841157A}"/>
              </a:ext>
            </a:extLst>
          </p:cNvPr>
          <p:cNvGrpSpPr/>
          <p:nvPr/>
        </p:nvGrpSpPr>
        <p:grpSpPr>
          <a:xfrm>
            <a:off x="2496199" y="4778871"/>
            <a:ext cx="1384764" cy="1446408"/>
            <a:chOff x="3220677" y="4605849"/>
            <a:chExt cx="1333646" cy="1822565"/>
          </a:xfrm>
        </p:grpSpPr>
        <p:pic>
          <p:nvPicPr>
            <p:cNvPr id="40" name="Picture 2" descr="Free Body Chest Cliparts, Download Free Clip Art, Free Clip Art on ...">
              <a:extLst>
                <a:ext uri="{FF2B5EF4-FFF2-40B4-BE49-F238E27FC236}">
                  <a16:creationId xmlns:a16="http://schemas.microsoft.com/office/drawing/2014/main" id="{73A06E55-B662-4274-A9CD-B229EBCF82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43" t="8657" r="13343" b="8657"/>
            <a:stretch/>
          </p:blipFill>
          <p:spPr bwMode="auto">
            <a:xfrm>
              <a:off x="3220677" y="4605849"/>
              <a:ext cx="1243548" cy="1822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Arrow: Left 40">
              <a:extLst>
                <a:ext uri="{FF2B5EF4-FFF2-40B4-BE49-F238E27FC236}">
                  <a16:creationId xmlns:a16="http://schemas.microsoft.com/office/drawing/2014/main" id="{F21C98EC-3C34-4EB0-B082-C91FE0D4E591}"/>
                </a:ext>
              </a:extLst>
            </p:cNvPr>
            <p:cNvSpPr/>
            <p:nvPr/>
          </p:nvSpPr>
          <p:spPr>
            <a:xfrm rot="20815734">
              <a:off x="3977607" y="5521130"/>
              <a:ext cx="576716" cy="222390"/>
            </a:xfrm>
            <a:prstGeom prst="lef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2" name="Picture 41" descr="witch clipart - Clip Art Library">
            <a:extLst>
              <a:ext uri="{FF2B5EF4-FFF2-40B4-BE49-F238E27FC236}">
                <a16:creationId xmlns:a16="http://schemas.microsoft.com/office/drawing/2014/main" id="{88C759C2-79AF-4F9F-93A6-EF6C15186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7146" y="139079"/>
            <a:ext cx="1664113" cy="182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purple glitter dust transparent background - Clip Art Library">
            <a:extLst>
              <a:ext uri="{FF2B5EF4-FFF2-40B4-BE49-F238E27FC236}">
                <a16:creationId xmlns:a16="http://schemas.microsoft.com/office/drawing/2014/main" id="{7EBC5DBB-71A5-4C28-875D-BCCA8801D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516" y="260648"/>
            <a:ext cx="2204864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7647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D375FB0-E523-4C48-92EA-645301CBEC98}"/>
              </a:ext>
            </a:extLst>
          </p:cNvPr>
          <p:cNvSpPr/>
          <p:nvPr/>
        </p:nvSpPr>
        <p:spPr>
          <a:xfrm>
            <a:off x="412531" y="4018100"/>
            <a:ext cx="1231427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arm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368193D-7C08-462B-B395-F6FE813F6D7E}"/>
              </a:ext>
            </a:extLst>
          </p:cNvPr>
          <p:cNvSpPr/>
          <p:nvPr/>
        </p:nvSpPr>
        <p:spPr>
          <a:xfrm>
            <a:off x="2449552" y="3994041"/>
            <a:ext cx="1455848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back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EBE238C-4DBA-41D4-A4C8-E87D9A9D4E4C}"/>
              </a:ext>
            </a:extLst>
          </p:cNvPr>
          <p:cNvSpPr/>
          <p:nvPr/>
        </p:nvSpPr>
        <p:spPr>
          <a:xfrm>
            <a:off x="7198033" y="3831594"/>
            <a:ext cx="1356462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foot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707A058-4A25-47A7-BE2F-540724E18E60}"/>
              </a:ext>
            </a:extLst>
          </p:cNvPr>
          <p:cNvSpPr/>
          <p:nvPr/>
        </p:nvSpPr>
        <p:spPr>
          <a:xfrm>
            <a:off x="723748" y="6035999"/>
            <a:ext cx="971741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leg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E986696-D352-475C-A958-F01D773DA882}"/>
              </a:ext>
            </a:extLst>
          </p:cNvPr>
          <p:cNvSpPr/>
          <p:nvPr/>
        </p:nvSpPr>
        <p:spPr>
          <a:xfrm>
            <a:off x="2295160" y="6044228"/>
            <a:ext cx="168988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chest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02C8B39-CC46-41BC-834D-CBF3CC769E1E}"/>
              </a:ext>
            </a:extLst>
          </p:cNvPr>
          <p:cNvSpPr/>
          <p:nvPr/>
        </p:nvSpPr>
        <p:spPr>
          <a:xfrm>
            <a:off x="4737719" y="5996810"/>
            <a:ext cx="1478290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hand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9587607-83D4-4292-855D-52A14245A7F6}"/>
              </a:ext>
            </a:extLst>
          </p:cNvPr>
          <p:cNvSpPr/>
          <p:nvPr/>
        </p:nvSpPr>
        <p:spPr>
          <a:xfrm>
            <a:off x="6728221" y="5996810"/>
            <a:ext cx="2127505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fingers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2010F74-F9F5-4155-B3C6-A2CCEB0FCF92}"/>
              </a:ext>
            </a:extLst>
          </p:cNvPr>
          <p:cNvGrpSpPr/>
          <p:nvPr/>
        </p:nvGrpSpPr>
        <p:grpSpPr>
          <a:xfrm>
            <a:off x="2730663" y="2336269"/>
            <a:ext cx="1227398" cy="1822566"/>
            <a:chOff x="4101614" y="2182318"/>
            <a:chExt cx="1047100" cy="2380993"/>
          </a:xfrm>
        </p:grpSpPr>
        <p:pic>
          <p:nvPicPr>
            <p:cNvPr id="32" name="Picture 2" descr="Back of little girl on stool character i... | Free Vector #Freepik #freevector">
              <a:extLst>
                <a:ext uri="{FF2B5EF4-FFF2-40B4-BE49-F238E27FC236}">
                  <a16:creationId xmlns:a16="http://schemas.microsoft.com/office/drawing/2014/main" id="{33899116-71DE-4731-B2AB-6696DD163C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1614" y="2182318"/>
              <a:ext cx="796420" cy="23809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Arrow: Left 32">
              <a:extLst>
                <a:ext uri="{FF2B5EF4-FFF2-40B4-BE49-F238E27FC236}">
                  <a16:creationId xmlns:a16="http://schemas.microsoft.com/office/drawing/2014/main" id="{393F4E85-8E7C-469B-815C-3F3B94D3C112}"/>
                </a:ext>
              </a:extLst>
            </p:cNvPr>
            <p:cNvSpPr/>
            <p:nvPr/>
          </p:nvSpPr>
          <p:spPr>
            <a:xfrm rot="20815734">
              <a:off x="4571999" y="2966480"/>
              <a:ext cx="576715" cy="246496"/>
            </a:xfrm>
            <a:prstGeom prst="lef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4" name="Picture 2" descr="5 fingers for a reason - Clip Art Library">
            <a:extLst>
              <a:ext uri="{FF2B5EF4-FFF2-40B4-BE49-F238E27FC236}">
                <a16:creationId xmlns:a16="http://schemas.microsoft.com/office/drawing/2014/main" id="{21A5976F-89BD-46B3-B1A7-CA1D02BE2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036" y="4659340"/>
            <a:ext cx="1496645" cy="162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Free Foot Clipart, Download Free Clip Art, Free Clip Art on ...">
            <a:extLst>
              <a:ext uri="{FF2B5EF4-FFF2-40B4-BE49-F238E27FC236}">
                <a16:creationId xmlns:a16="http://schemas.microsoft.com/office/drawing/2014/main" id="{475F58AB-6611-489A-94E3-8345B1665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784" y="2411494"/>
            <a:ext cx="1676897" cy="127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arm clipart - Clip Art Library">
            <a:extLst>
              <a:ext uri="{FF2B5EF4-FFF2-40B4-BE49-F238E27FC236}">
                <a16:creationId xmlns:a16="http://schemas.microsoft.com/office/drawing/2014/main" id="{10D0F785-52DA-4090-8B2D-E3E61A3F8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89" y="2660618"/>
            <a:ext cx="1227398" cy="152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artoon leg png - Clip Art Library">
            <a:extLst>
              <a:ext uri="{FF2B5EF4-FFF2-40B4-BE49-F238E27FC236}">
                <a16:creationId xmlns:a16="http://schemas.microsoft.com/office/drawing/2014/main" id="{7DEB9614-927A-43F3-9C30-11D6EB08E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89" y="4778871"/>
            <a:ext cx="1348939" cy="13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Free Hand Cliparts, Download Free Clip Art, Free Clip Art on ...">
            <a:extLst>
              <a:ext uri="{FF2B5EF4-FFF2-40B4-BE49-F238E27FC236}">
                <a16:creationId xmlns:a16="http://schemas.microsoft.com/office/drawing/2014/main" id="{496553DC-539A-40FA-BF22-05558EF28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746" y="4668208"/>
            <a:ext cx="1137606" cy="146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E68D4E69-898E-4448-9C38-8F184841157A}"/>
              </a:ext>
            </a:extLst>
          </p:cNvPr>
          <p:cNvGrpSpPr/>
          <p:nvPr/>
        </p:nvGrpSpPr>
        <p:grpSpPr>
          <a:xfrm>
            <a:off x="2496199" y="4778871"/>
            <a:ext cx="1384764" cy="1446408"/>
            <a:chOff x="3220677" y="4605849"/>
            <a:chExt cx="1333646" cy="1822565"/>
          </a:xfrm>
        </p:grpSpPr>
        <p:pic>
          <p:nvPicPr>
            <p:cNvPr id="40" name="Picture 2" descr="Free Body Chest Cliparts, Download Free Clip Art, Free Clip Art on ...">
              <a:extLst>
                <a:ext uri="{FF2B5EF4-FFF2-40B4-BE49-F238E27FC236}">
                  <a16:creationId xmlns:a16="http://schemas.microsoft.com/office/drawing/2014/main" id="{73A06E55-B662-4274-A9CD-B229EBCF82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43" t="8657" r="13343" b="8657"/>
            <a:stretch/>
          </p:blipFill>
          <p:spPr bwMode="auto">
            <a:xfrm>
              <a:off x="3220677" y="4605849"/>
              <a:ext cx="1243548" cy="1822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Arrow: Left 40">
              <a:extLst>
                <a:ext uri="{FF2B5EF4-FFF2-40B4-BE49-F238E27FC236}">
                  <a16:creationId xmlns:a16="http://schemas.microsoft.com/office/drawing/2014/main" id="{F21C98EC-3C34-4EB0-B082-C91FE0D4E591}"/>
                </a:ext>
              </a:extLst>
            </p:cNvPr>
            <p:cNvSpPr/>
            <p:nvPr/>
          </p:nvSpPr>
          <p:spPr>
            <a:xfrm rot="20815734">
              <a:off x="3977607" y="5521130"/>
              <a:ext cx="576716" cy="222390"/>
            </a:xfrm>
            <a:prstGeom prst="lef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2" name="Picture 41" descr="witch clipart - Clip Art Library">
            <a:extLst>
              <a:ext uri="{FF2B5EF4-FFF2-40B4-BE49-F238E27FC236}">
                <a16:creationId xmlns:a16="http://schemas.microsoft.com/office/drawing/2014/main" id="{88C759C2-79AF-4F9F-93A6-EF6C15186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415" y="327296"/>
            <a:ext cx="1689885" cy="182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Speech Bubble: Oval 43">
            <a:extLst>
              <a:ext uri="{FF2B5EF4-FFF2-40B4-BE49-F238E27FC236}">
                <a16:creationId xmlns:a16="http://schemas.microsoft.com/office/drawing/2014/main" id="{7949E6FE-03CB-46B6-87DA-F0B01648A1A5}"/>
              </a:ext>
            </a:extLst>
          </p:cNvPr>
          <p:cNvSpPr/>
          <p:nvPr/>
        </p:nvSpPr>
        <p:spPr>
          <a:xfrm>
            <a:off x="251520" y="-9055"/>
            <a:ext cx="5037830" cy="1345706"/>
          </a:xfrm>
          <a:prstGeom prst="wedgeEllipseCallout">
            <a:avLst>
              <a:gd name="adj1" fmla="val 87449"/>
              <a:gd name="adj2" fmla="val 2959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Comic Sans MS" panose="030F0702030302020204" pitchFamily="66" charset="0"/>
              </a:rPr>
              <a:t>What is missing?</a:t>
            </a:r>
            <a:endParaRPr lang="el-GR" sz="3000" b="1" dirty="0">
              <a:latin typeface="Comic Sans MS" panose="030F0702030302020204" pitchFamily="66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E795975-D77A-4224-99A4-41AE7F0ED8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679750" y="14899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2663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2110B1-7E2A-4195-B14D-ACC8515F650B}"/>
              </a:ext>
            </a:extLst>
          </p:cNvPr>
          <p:cNvSpPr/>
          <p:nvPr/>
        </p:nvSpPr>
        <p:spPr>
          <a:xfrm>
            <a:off x="4099517" y="4365104"/>
            <a:ext cx="1415772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neck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Picture 2" descr="Related image">
            <a:extLst>
              <a:ext uri="{FF2B5EF4-FFF2-40B4-BE49-F238E27FC236}">
                <a16:creationId xmlns:a16="http://schemas.microsoft.com/office/drawing/2014/main" id="{D9245EEA-CE61-4AC8-95A7-E714A5FAE37F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6" t="3716" r="822" b="5826"/>
          <a:stretch/>
        </p:blipFill>
        <p:spPr bwMode="auto">
          <a:xfrm>
            <a:off x="3403247" y="980728"/>
            <a:ext cx="2808312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1669393-32A4-4B59-B262-5AB446AC75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32240" y="836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9125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itch clipart - Clip Art Library">
            <a:extLst>
              <a:ext uri="{FF2B5EF4-FFF2-40B4-BE49-F238E27FC236}">
                <a16:creationId xmlns:a16="http://schemas.microsoft.com/office/drawing/2014/main" id="{E23DE31E-ECF0-4AF9-B021-3C33E441A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7146" y="139079"/>
            <a:ext cx="1664113" cy="182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0197AE71-19E5-4A80-9B65-4EF7C94994D5}"/>
              </a:ext>
            </a:extLst>
          </p:cNvPr>
          <p:cNvSpPr/>
          <p:nvPr/>
        </p:nvSpPr>
        <p:spPr>
          <a:xfrm>
            <a:off x="3206578" y="139078"/>
            <a:ext cx="5037830" cy="1633737"/>
          </a:xfrm>
          <a:prstGeom prst="wedgeEllipseCallout">
            <a:avLst>
              <a:gd name="adj1" fmla="val -78933"/>
              <a:gd name="adj2" fmla="val 104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Comic Sans MS" panose="030F0702030302020204" pitchFamily="66" charset="0"/>
              </a:rPr>
              <a:t>One last time! Level 2! Two words!</a:t>
            </a:r>
            <a:endParaRPr lang="el-GR" sz="3000" b="1" dirty="0">
              <a:latin typeface="Comic Sans MS" panose="030F0702030302020204" pitchFamily="66" charset="0"/>
            </a:endParaRPr>
          </a:p>
        </p:txBody>
      </p:sp>
      <p:pic>
        <p:nvPicPr>
          <p:cNvPr id="5" name="Picture 2" descr="purple glitter dust transparent background - Clip Art Library">
            <a:extLst>
              <a:ext uri="{FF2B5EF4-FFF2-40B4-BE49-F238E27FC236}">
                <a16:creationId xmlns:a16="http://schemas.microsoft.com/office/drawing/2014/main" id="{C88F51B3-5F1D-4765-BADE-5D4EDB58B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943" y="404664"/>
            <a:ext cx="2204864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1DE2224-6F53-4C86-B373-4D31838097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30096" y="1581571"/>
            <a:ext cx="609600" cy="60960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1B335275-18B4-4CB3-9398-FDD11670A40E}"/>
              </a:ext>
            </a:extLst>
          </p:cNvPr>
          <p:cNvSpPr/>
          <p:nvPr/>
        </p:nvSpPr>
        <p:spPr>
          <a:xfrm>
            <a:off x="412531" y="4018100"/>
            <a:ext cx="1231427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arm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3045111-F398-45E3-9F4F-1D9F5522FFDD}"/>
              </a:ext>
            </a:extLst>
          </p:cNvPr>
          <p:cNvSpPr/>
          <p:nvPr/>
        </p:nvSpPr>
        <p:spPr>
          <a:xfrm>
            <a:off x="2449552" y="3994041"/>
            <a:ext cx="1455848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back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E0B603C-EF58-4013-BE10-E00DE2FB1988}"/>
              </a:ext>
            </a:extLst>
          </p:cNvPr>
          <p:cNvSpPr/>
          <p:nvPr/>
        </p:nvSpPr>
        <p:spPr>
          <a:xfrm>
            <a:off x="4828056" y="3874510"/>
            <a:ext cx="1415772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neck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B63E98A-3B06-4ACE-B4C5-1EA34FF03521}"/>
              </a:ext>
            </a:extLst>
          </p:cNvPr>
          <p:cNvSpPr/>
          <p:nvPr/>
        </p:nvSpPr>
        <p:spPr>
          <a:xfrm>
            <a:off x="7198033" y="3831594"/>
            <a:ext cx="1356462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foot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ADA8C19-8C79-4609-ABDC-1D9B8478221C}"/>
              </a:ext>
            </a:extLst>
          </p:cNvPr>
          <p:cNvSpPr/>
          <p:nvPr/>
        </p:nvSpPr>
        <p:spPr>
          <a:xfrm>
            <a:off x="723748" y="6035999"/>
            <a:ext cx="971741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leg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9599DE6-83E1-4A51-AED8-AEAD158F8576}"/>
              </a:ext>
            </a:extLst>
          </p:cNvPr>
          <p:cNvSpPr/>
          <p:nvPr/>
        </p:nvSpPr>
        <p:spPr>
          <a:xfrm>
            <a:off x="2295160" y="6044228"/>
            <a:ext cx="168988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chest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B18CC5F-B190-4FFC-81A3-A84BB80C1C62}"/>
              </a:ext>
            </a:extLst>
          </p:cNvPr>
          <p:cNvSpPr/>
          <p:nvPr/>
        </p:nvSpPr>
        <p:spPr>
          <a:xfrm>
            <a:off x="4737719" y="5996810"/>
            <a:ext cx="1478290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hand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B6FCADD-BAE7-4642-AB49-32A12C27B9ED}"/>
              </a:ext>
            </a:extLst>
          </p:cNvPr>
          <p:cNvSpPr/>
          <p:nvPr/>
        </p:nvSpPr>
        <p:spPr>
          <a:xfrm>
            <a:off x="6728221" y="5996810"/>
            <a:ext cx="2127505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fingers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0" name="Picture 39" descr="Related image">
            <a:extLst>
              <a:ext uri="{FF2B5EF4-FFF2-40B4-BE49-F238E27FC236}">
                <a16:creationId xmlns:a16="http://schemas.microsoft.com/office/drawing/2014/main" id="{3EE67A5F-D5C7-403B-81FE-63D0A2BD8F40}"/>
              </a:ext>
            </a:extLst>
          </p:cNvPr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6" t="3716" r="822" b="5826"/>
          <a:stretch/>
        </p:blipFill>
        <p:spPr bwMode="auto">
          <a:xfrm>
            <a:off x="4815231" y="2257247"/>
            <a:ext cx="1327501" cy="1547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D46214D8-3936-4B7C-B21C-267A5A561C4E}"/>
              </a:ext>
            </a:extLst>
          </p:cNvPr>
          <p:cNvGrpSpPr/>
          <p:nvPr/>
        </p:nvGrpSpPr>
        <p:grpSpPr>
          <a:xfrm>
            <a:off x="2730663" y="2336269"/>
            <a:ext cx="1227398" cy="1822566"/>
            <a:chOff x="4101614" y="2182318"/>
            <a:chExt cx="1047100" cy="2380993"/>
          </a:xfrm>
        </p:grpSpPr>
        <p:pic>
          <p:nvPicPr>
            <p:cNvPr id="42" name="Picture 2" descr="Back of little girl on stool character i... | Free Vector #Freepik #freevector">
              <a:extLst>
                <a:ext uri="{FF2B5EF4-FFF2-40B4-BE49-F238E27FC236}">
                  <a16:creationId xmlns:a16="http://schemas.microsoft.com/office/drawing/2014/main" id="{AA545538-07B1-4A8A-A4B9-1C0B8BC255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1614" y="2182318"/>
              <a:ext cx="796420" cy="23809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Arrow: Left 42">
              <a:extLst>
                <a:ext uri="{FF2B5EF4-FFF2-40B4-BE49-F238E27FC236}">
                  <a16:creationId xmlns:a16="http://schemas.microsoft.com/office/drawing/2014/main" id="{3E0B3BC6-DF47-4CFC-88CA-8081030BD04F}"/>
                </a:ext>
              </a:extLst>
            </p:cNvPr>
            <p:cNvSpPr/>
            <p:nvPr/>
          </p:nvSpPr>
          <p:spPr>
            <a:xfrm rot="20815734">
              <a:off x="4571999" y="2966480"/>
              <a:ext cx="576715" cy="246496"/>
            </a:xfrm>
            <a:prstGeom prst="lef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4" name="Picture 2" descr="5 fingers for a reason - Clip Art Library">
            <a:extLst>
              <a:ext uri="{FF2B5EF4-FFF2-40B4-BE49-F238E27FC236}">
                <a16:creationId xmlns:a16="http://schemas.microsoft.com/office/drawing/2014/main" id="{4155712F-99EE-4C94-910F-53653C364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036" y="4659340"/>
            <a:ext cx="1496645" cy="162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Free Foot Clipart, Download Free Clip Art, Free Clip Art on ...">
            <a:extLst>
              <a:ext uri="{FF2B5EF4-FFF2-40B4-BE49-F238E27FC236}">
                <a16:creationId xmlns:a16="http://schemas.microsoft.com/office/drawing/2014/main" id="{494F157B-766F-4430-9B4B-4FF0F6EF2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784" y="2411494"/>
            <a:ext cx="1676897" cy="127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arm clipart - Clip Art Library">
            <a:extLst>
              <a:ext uri="{FF2B5EF4-FFF2-40B4-BE49-F238E27FC236}">
                <a16:creationId xmlns:a16="http://schemas.microsoft.com/office/drawing/2014/main" id="{5453CE98-C6FA-49C5-BEB9-9D84F6616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89" y="2660618"/>
            <a:ext cx="1227398" cy="152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cartoon leg png - Clip Art Library">
            <a:extLst>
              <a:ext uri="{FF2B5EF4-FFF2-40B4-BE49-F238E27FC236}">
                <a16:creationId xmlns:a16="http://schemas.microsoft.com/office/drawing/2014/main" id="{F68FEB27-1FE9-492D-9C09-B922AC7EA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89" y="4778871"/>
            <a:ext cx="1348939" cy="13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Free Hand Cliparts, Download Free Clip Art, Free Clip Art on ...">
            <a:extLst>
              <a:ext uri="{FF2B5EF4-FFF2-40B4-BE49-F238E27FC236}">
                <a16:creationId xmlns:a16="http://schemas.microsoft.com/office/drawing/2014/main" id="{A739D648-98B1-47AB-A3E7-7A7A8292A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746" y="4668208"/>
            <a:ext cx="1137606" cy="146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3F0994DA-FD05-466A-B54E-F670227E04DF}"/>
              </a:ext>
            </a:extLst>
          </p:cNvPr>
          <p:cNvGrpSpPr/>
          <p:nvPr/>
        </p:nvGrpSpPr>
        <p:grpSpPr>
          <a:xfrm>
            <a:off x="2496199" y="4778871"/>
            <a:ext cx="1384764" cy="1446408"/>
            <a:chOff x="3220677" y="4605849"/>
            <a:chExt cx="1333646" cy="1822565"/>
          </a:xfrm>
        </p:grpSpPr>
        <p:pic>
          <p:nvPicPr>
            <p:cNvPr id="50" name="Picture 2" descr="Free Body Chest Cliparts, Download Free Clip Art, Free Clip Art on ...">
              <a:extLst>
                <a:ext uri="{FF2B5EF4-FFF2-40B4-BE49-F238E27FC236}">
                  <a16:creationId xmlns:a16="http://schemas.microsoft.com/office/drawing/2014/main" id="{54F8CD12-9AA1-4439-B95D-118E3FE1DF7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43" t="8657" r="13343" b="8657"/>
            <a:stretch/>
          </p:blipFill>
          <p:spPr bwMode="auto">
            <a:xfrm>
              <a:off x="3220677" y="4605849"/>
              <a:ext cx="1243548" cy="1822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Arrow: Left 50">
              <a:extLst>
                <a:ext uri="{FF2B5EF4-FFF2-40B4-BE49-F238E27FC236}">
                  <a16:creationId xmlns:a16="http://schemas.microsoft.com/office/drawing/2014/main" id="{F6FA821B-830B-4F1E-8D8B-5895A16BAFAE}"/>
                </a:ext>
              </a:extLst>
            </p:cNvPr>
            <p:cNvSpPr/>
            <p:nvPr/>
          </p:nvSpPr>
          <p:spPr>
            <a:xfrm rot="20815734">
              <a:off x="3977607" y="5521130"/>
              <a:ext cx="576716" cy="222390"/>
            </a:xfrm>
            <a:prstGeom prst="lef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905384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483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itch clipart - Clip Art Library">
            <a:extLst>
              <a:ext uri="{FF2B5EF4-FFF2-40B4-BE49-F238E27FC236}">
                <a16:creationId xmlns:a16="http://schemas.microsoft.com/office/drawing/2014/main" id="{E23DE31E-ECF0-4AF9-B021-3C33E441A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464" y="4018"/>
            <a:ext cx="2123787" cy="182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03045111-F398-45E3-9F4F-1D9F5522FFDD}"/>
              </a:ext>
            </a:extLst>
          </p:cNvPr>
          <p:cNvSpPr/>
          <p:nvPr/>
        </p:nvSpPr>
        <p:spPr>
          <a:xfrm>
            <a:off x="2449552" y="3994041"/>
            <a:ext cx="1455848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back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E0B603C-EF58-4013-BE10-E00DE2FB1988}"/>
              </a:ext>
            </a:extLst>
          </p:cNvPr>
          <p:cNvSpPr/>
          <p:nvPr/>
        </p:nvSpPr>
        <p:spPr>
          <a:xfrm>
            <a:off x="4828056" y="3874510"/>
            <a:ext cx="1415772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neck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ADA8C19-8C79-4609-ABDC-1D9B8478221C}"/>
              </a:ext>
            </a:extLst>
          </p:cNvPr>
          <p:cNvSpPr/>
          <p:nvPr/>
        </p:nvSpPr>
        <p:spPr>
          <a:xfrm>
            <a:off x="723748" y="6035999"/>
            <a:ext cx="971741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leg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9599DE6-83E1-4A51-AED8-AEAD158F8576}"/>
              </a:ext>
            </a:extLst>
          </p:cNvPr>
          <p:cNvSpPr/>
          <p:nvPr/>
        </p:nvSpPr>
        <p:spPr>
          <a:xfrm>
            <a:off x="2295160" y="6044228"/>
            <a:ext cx="168988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chest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B18CC5F-B190-4FFC-81A3-A84BB80C1C62}"/>
              </a:ext>
            </a:extLst>
          </p:cNvPr>
          <p:cNvSpPr/>
          <p:nvPr/>
        </p:nvSpPr>
        <p:spPr>
          <a:xfrm>
            <a:off x="4737719" y="5996810"/>
            <a:ext cx="1478290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hand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B6FCADD-BAE7-4642-AB49-32A12C27B9ED}"/>
              </a:ext>
            </a:extLst>
          </p:cNvPr>
          <p:cNvSpPr/>
          <p:nvPr/>
        </p:nvSpPr>
        <p:spPr>
          <a:xfrm>
            <a:off x="6728221" y="5996810"/>
            <a:ext cx="2127505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fingers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0" name="Picture 39" descr="Related image">
            <a:extLst>
              <a:ext uri="{FF2B5EF4-FFF2-40B4-BE49-F238E27FC236}">
                <a16:creationId xmlns:a16="http://schemas.microsoft.com/office/drawing/2014/main" id="{3EE67A5F-D5C7-403B-81FE-63D0A2BD8F40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6" t="3716" r="822" b="5826"/>
          <a:stretch/>
        </p:blipFill>
        <p:spPr bwMode="auto">
          <a:xfrm>
            <a:off x="4815231" y="2257247"/>
            <a:ext cx="1327501" cy="1547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D46214D8-3936-4B7C-B21C-267A5A561C4E}"/>
              </a:ext>
            </a:extLst>
          </p:cNvPr>
          <p:cNvGrpSpPr/>
          <p:nvPr/>
        </p:nvGrpSpPr>
        <p:grpSpPr>
          <a:xfrm>
            <a:off x="2730663" y="2336269"/>
            <a:ext cx="1227398" cy="1822566"/>
            <a:chOff x="4101614" y="2182318"/>
            <a:chExt cx="1047100" cy="2380993"/>
          </a:xfrm>
        </p:grpSpPr>
        <p:pic>
          <p:nvPicPr>
            <p:cNvPr id="42" name="Picture 2" descr="Back of little girl on stool character i... | Free Vector #Freepik #freevector">
              <a:extLst>
                <a:ext uri="{FF2B5EF4-FFF2-40B4-BE49-F238E27FC236}">
                  <a16:creationId xmlns:a16="http://schemas.microsoft.com/office/drawing/2014/main" id="{AA545538-07B1-4A8A-A4B9-1C0B8BC255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1614" y="2182318"/>
              <a:ext cx="796420" cy="23809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Arrow: Left 42">
              <a:extLst>
                <a:ext uri="{FF2B5EF4-FFF2-40B4-BE49-F238E27FC236}">
                  <a16:creationId xmlns:a16="http://schemas.microsoft.com/office/drawing/2014/main" id="{3E0B3BC6-DF47-4CFC-88CA-8081030BD04F}"/>
                </a:ext>
              </a:extLst>
            </p:cNvPr>
            <p:cNvSpPr/>
            <p:nvPr/>
          </p:nvSpPr>
          <p:spPr>
            <a:xfrm rot="20815734">
              <a:off x="4571999" y="2966480"/>
              <a:ext cx="576715" cy="246496"/>
            </a:xfrm>
            <a:prstGeom prst="lef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4" name="Picture 2" descr="5 fingers for a reason - Clip Art Library">
            <a:extLst>
              <a:ext uri="{FF2B5EF4-FFF2-40B4-BE49-F238E27FC236}">
                <a16:creationId xmlns:a16="http://schemas.microsoft.com/office/drawing/2014/main" id="{4155712F-99EE-4C94-910F-53653C364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036" y="4659340"/>
            <a:ext cx="1496645" cy="162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cartoon leg png - Clip Art Library">
            <a:extLst>
              <a:ext uri="{FF2B5EF4-FFF2-40B4-BE49-F238E27FC236}">
                <a16:creationId xmlns:a16="http://schemas.microsoft.com/office/drawing/2014/main" id="{F68FEB27-1FE9-492D-9C09-B922AC7EA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89" y="4778871"/>
            <a:ext cx="1348939" cy="13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Free Hand Cliparts, Download Free Clip Art, Free Clip Art on ...">
            <a:extLst>
              <a:ext uri="{FF2B5EF4-FFF2-40B4-BE49-F238E27FC236}">
                <a16:creationId xmlns:a16="http://schemas.microsoft.com/office/drawing/2014/main" id="{A739D648-98B1-47AB-A3E7-7A7A8292A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746" y="4668208"/>
            <a:ext cx="1137606" cy="146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3F0994DA-FD05-466A-B54E-F670227E04DF}"/>
              </a:ext>
            </a:extLst>
          </p:cNvPr>
          <p:cNvGrpSpPr/>
          <p:nvPr/>
        </p:nvGrpSpPr>
        <p:grpSpPr>
          <a:xfrm>
            <a:off x="2496199" y="4778871"/>
            <a:ext cx="1384764" cy="1446408"/>
            <a:chOff x="3220677" y="4605849"/>
            <a:chExt cx="1333646" cy="1822565"/>
          </a:xfrm>
        </p:grpSpPr>
        <p:pic>
          <p:nvPicPr>
            <p:cNvPr id="50" name="Picture 2" descr="Free Body Chest Cliparts, Download Free Clip Art, Free Clip Art on ...">
              <a:extLst>
                <a:ext uri="{FF2B5EF4-FFF2-40B4-BE49-F238E27FC236}">
                  <a16:creationId xmlns:a16="http://schemas.microsoft.com/office/drawing/2014/main" id="{54F8CD12-9AA1-4439-B95D-118E3FE1DF7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43" t="8657" r="13343" b="8657"/>
            <a:stretch/>
          </p:blipFill>
          <p:spPr bwMode="auto">
            <a:xfrm>
              <a:off x="3220677" y="4605849"/>
              <a:ext cx="1243548" cy="1822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Arrow: Left 50">
              <a:extLst>
                <a:ext uri="{FF2B5EF4-FFF2-40B4-BE49-F238E27FC236}">
                  <a16:creationId xmlns:a16="http://schemas.microsoft.com/office/drawing/2014/main" id="{F6FA821B-830B-4F1E-8D8B-5895A16BAFAE}"/>
                </a:ext>
              </a:extLst>
            </p:cNvPr>
            <p:cNvSpPr/>
            <p:nvPr/>
          </p:nvSpPr>
          <p:spPr>
            <a:xfrm rot="20815734">
              <a:off x="3977607" y="5521130"/>
              <a:ext cx="576716" cy="222390"/>
            </a:xfrm>
            <a:prstGeom prst="lef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Speech Bubble: Oval 25">
            <a:extLst>
              <a:ext uri="{FF2B5EF4-FFF2-40B4-BE49-F238E27FC236}">
                <a16:creationId xmlns:a16="http://schemas.microsoft.com/office/drawing/2014/main" id="{66CB3636-07D5-4E62-AB16-1C3C4DA24978}"/>
              </a:ext>
            </a:extLst>
          </p:cNvPr>
          <p:cNvSpPr/>
          <p:nvPr/>
        </p:nvSpPr>
        <p:spPr>
          <a:xfrm>
            <a:off x="179512" y="280909"/>
            <a:ext cx="5037830" cy="1345706"/>
          </a:xfrm>
          <a:prstGeom prst="wedgeEllipseCallout">
            <a:avLst>
              <a:gd name="adj1" fmla="val 87449"/>
              <a:gd name="adj2" fmla="val 2959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Comic Sans MS" panose="030F0702030302020204" pitchFamily="66" charset="0"/>
              </a:rPr>
              <a:t>What words are missing?</a:t>
            </a:r>
            <a:endParaRPr lang="el-GR" sz="3000" b="1" dirty="0">
              <a:latin typeface="Comic Sans MS" panose="030F0702030302020204" pitchFamily="66" charset="0"/>
            </a:endParaRPr>
          </a:p>
        </p:txBody>
      </p:sp>
      <p:pic>
        <p:nvPicPr>
          <p:cNvPr id="2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1A603FF-EF8C-4E92-A2C0-A7E65F0CFC2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76696" y="4431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9386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0376BF-F67B-4845-80D0-598AE4DF217E}"/>
              </a:ext>
            </a:extLst>
          </p:cNvPr>
          <p:cNvSpPr/>
          <p:nvPr/>
        </p:nvSpPr>
        <p:spPr>
          <a:xfrm>
            <a:off x="1619672" y="2905563"/>
            <a:ext cx="1231427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arm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1EB2C8-3B89-4EA3-9FC9-0CF28997451D}"/>
              </a:ext>
            </a:extLst>
          </p:cNvPr>
          <p:cNvSpPr/>
          <p:nvPr/>
        </p:nvSpPr>
        <p:spPr>
          <a:xfrm>
            <a:off x="6660232" y="4603854"/>
            <a:ext cx="1678239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foot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Picture 2" descr="Free Foot Clipart, Download Free Clip Art, Free Clip Art on ...">
            <a:extLst>
              <a:ext uri="{FF2B5EF4-FFF2-40B4-BE49-F238E27FC236}">
                <a16:creationId xmlns:a16="http://schemas.microsoft.com/office/drawing/2014/main" id="{4EC597BB-4458-4423-BAD9-0C55566D8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077072"/>
            <a:ext cx="2410510" cy="183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arm clipart - Clip Art Library">
            <a:extLst>
              <a:ext uri="{FF2B5EF4-FFF2-40B4-BE49-F238E27FC236}">
                <a16:creationId xmlns:a16="http://schemas.microsoft.com/office/drawing/2014/main" id="{727A70EA-F01C-4E63-A6CD-BD0EFF711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7" y="1124744"/>
            <a:ext cx="2066295" cy="256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009602F-5A74-43A2-AA90-F115CFA969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09357" y="11247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9471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2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witch clipart - Clip Art Library">
            <a:extLst>
              <a:ext uri="{FF2B5EF4-FFF2-40B4-BE49-F238E27FC236}">
                <a16:creationId xmlns:a16="http://schemas.microsoft.com/office/drawing/2014/main" id="{24D6E8A7-0A19-420F-B7B3-BE9C82616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060848"/>
            <a:ext cx="3600400" cy="410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37FD9A8E-25A5-4F73-A1BB-A27251EC67C1}"/>
              </a:ext>
            </a:extLst>
          </p:cNvPr>
          <p:cNvSpPr/>
          <p:nvPr/>
        </p:nvSpPr>
        <p:spPr>
          <a:xfrm>
            <a:off x="539552" y="260648"/>
            <a:ext cx="5037830" cy="2016224"/>
          </a:xfrm>
          <a:prstGeom prst="wedgeEllipseCallout">
            <a:avLst>
              <a:gd name="adj1" fmla="val 28808"/>
              <a:gd name="adj2" fmla="val 8408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Comic Sans MS" panose="030F0702030302020204" pitchFamily="66" charset="0"/>
              </a:rPr>
              <a:t>Oh no! You won again! I ‘m going home!!!</a:t>
            </a:r>
            <a:endParaRPr lang="el-GR" sz="3000" b="1" dirty="0">
              <a:latin typeface="Comic Sans MS" panose="030F0702030302020204" pitchFamily="66" charset="0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2F78B41-1D86-47C1-8AE0-7F6535D9517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6256" y="6642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7559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92325B-D49E-4CDA-B999-97E115FF1127}"/>
              </a:ext>
            </a:extLst>
          </p:cNvPr>
          <p:cNvSpPr txBox="1"/>
          <p:nvPr/>
        </p:nvSpPr>
        <p:spPr>
          <a:xfrm>
            <a:off x="4987025" y="5757876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ESL Fun Vocabulary </a:t>
            </a:r>
            <a:r>
              <a:rPr lang="en-US" dirty="0" err="1">
                <a:hlinkClick r:id="rId4"/>
              </a:rPr>
              <a:t>Games,Body</a:t>
            </a:r>
            <a:r>
              <a:rPr lang="en-US" dirty="0">
                <a:hlinkClick r:id="rId4"/>
              </a:rPr>
              <a:t> Parts Memory Game (eslgamesworld.com)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4F3ACB-A348-4F28-8A56-502910DA7D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9944" y="3831757"/>
            <a:ext cx="3326161" cy="1926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1596AF-3E1B-4E32-B72F-7C5D16168CAF}"/>
              </a:ext>
            </a:extLst>
          </p:cNvPr>
          <p:cNvSpPr txBox="1"/>
          <p:nvPr/>
        </p:nvSpPr>
        <p:spPr>
          <a:xfrm>
            <a:off x="5940152" y="2856017"/>
            <a:ext cx="3326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Parts of the head - vocabulary exercises. (agendaweb.org)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CE8E5A-83CE-47B1-B246-58D9AAEE41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6713" y="108836"/>
            <a:ext cx="2265583" cy="28228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577275C-A157-48CA-B994-50484D95B739}"/>
              </a:ext>
            </a:extLst>
          </p:cNvPr>
          <p:cNvSpPr txBox="1"/>
          <p:nvPr/>
        </p:nvSpPr>
        <p:spPr>
          <a:xfrm>
            <a:off x="212849" y="531507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8"/>
              </a:rPr>
              <a:t>Body parts - </a:t>
            </a:r>
            <a:r>
              <a:rPr lang="en-US" dirty="0" err="1">
                <a:hlinkClick r:id="rId8"/>
              </a:rPr>
              <a:t>Κουίζ</a:t>
            </a:r>
            <a:r>
              <a:rPr lang="en-US" dirty="0">
                <a:hlinkClick r:id="rId8"/>
              </a:rPr>
              <a:t> (wordwall.net)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E787815-EE2A-4EAC-BB4F-5FDA4623B95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6572"/>
          <a:stretch/>
        </p:blipFill>
        <p:spPr>
          <a:xfrm>
            <a:off x="195798" y="3429330"/>
            <a:ext cx="3656366" cy="1726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28F26B1D-0EB4-4C87-844C-7AE4DCF28194}"/>
              </a:ext>
            </a:extLst>
          </p:cNvPr>
          <p:cNvSpPr/>
          <p:nvPr/>
        </p:nvSpPr>
        <p:spPr>
          <a:xfrm>
            <a:off x="2474399" y="204505"/>
            <a:ext cx="3656366" cy="3145179"/>
          </a:xfrm>
          <a:prstGeom prst="wedgeEllipseCallout">
            <a:avLst>
              <a:gd name="adj1" fmla="val -60473"/>
              <a:gd name="adj2" fmla="val -1466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Click to play fun games to practice the Parts of the Body!</a:t>
            </a:r>
            <a:endParaRPr lang="el-GR" sz="3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08676C1-F8CB-4FBF-A5B5-3739F8C756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94296" y="2626928"/>
            <a:ext cx="609600" cy="609600"/>
          </a:xfrm>
          <a:prstGeom prst="rect">
            <a:avLst/>
          </a:prstGeom>
        </p:spPr>
      </p:pic>
      <p:pic>
        <p:nvPicPr>
          <p:cNvPr id="12" name="Picture 11" descr="A picture containing person, wall, indoor, person&#10;&#10;Description automatically generated">
            <a:extLst>
              <a:ext uri="{FF2B5EF4-FFF2-40B4-BE49-F238E27FC236}">
                <a16:creationId xmlns:a16="http://schemas.microsoft.com/office/drawing/2014/main" id="{06A68F0A-67A9-4F57-A9C0-50E0D0BABA8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726" y="160854"/>
            <a:ext cx="1800783" cy="2529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65884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 dirty="0"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65784" y="-1174114"/>
            <a:ext cx="6741368" cy="9206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Recorded Sound1">
            <a:hlinkClick r:id="" action="ppaction://media"/>
            <a:extLst>
              <a:ext uri="{FF2B5EF4-FFF2-40B4-BE49-F238E27FC236}">
                <a16:creationId xmlns:a16="http://schemas.microsoft.com/office/drawing/2014/main" id="{1658F68C-8EB1-453E-B561-B882940CAD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4579" y="1268760"/>
            <a:ext cx="609600" cy="609600"/>
          </a:xfrm>
          <a:prstGeom prst="rect">
            <a:avLst/>
          </a:prstGeom>
        </p:spPr>
      </p:pic>
      <p:pic>
        <p:nvPicPr>
          <p:cNvPr id="2050" name="Picture 2" descr="parts of the body clipart - Clip Art Library">
            <a:extLst>
              <a:ext uri="{FF2B5EF4-FFF2-40B4-BE49-F238E27FC236}">
                <a16:creationId xmlns:a16="http://schemas.microsoft.com/office/drawing/2014/main" id="{20C2D48B-3D2C-4737-8C54-995672DEC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99140"/>
            <a:ext cx="4176464" cy="522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0041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9"/>
          <a:stretch/>
        </p:blipFill>
        <p:spPr bwMode="auto">
          <a:xfrm>
            <a:off x="4067944" y="3170579"/>
            <a:ext cx="4439208" cy="312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D485ECD-6C26-4EEC-9916-86077F5A3BC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" end="21605.854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75856" y="2708920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E75C6F9-E866-49E8-9F9F-C86CFF60B2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30355" y="3906255"/>
            <a:ext cx="609600" cy="609600"/>
          </a:xfrm>
          <a:prstGeom prst="rect">
            <a:avLst/>
          </a:prstGeom>
        </p:spPr>
      </p:pic>
      <p:pic>
        <p:nvPicPr>
          <p:cNvPr id="8" name="Picture 7" descr="A picture containing person, wall, indoor, person&#10;&#10;Description automatically generated">
            <a:extLst>
              <a:ext uri="{FF2B5EF4-FFF2-40B4-BE49-F238E27FC236}">
                <a16:creationId xmlns:a16="http://schemas.microsoft.com/office/drawing/2014/main" id="{646609A7-DA93-443A-9D7B-D766E2AB5F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711" y="163857"/>
            <a:ext cx="2130040" cy="299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67A06831-B447-460A-8739-D705BEDE1120}"/>
              </a:ext>
            </a:extLst>
          </p:cNvPr>
          <p:cNvSpPr/>
          <p:nvPr/>
        </p:nvSpPr>
        <p:spPr>
          <a:xfrm>
            <a:off x="3275856" y="559734"/>
            <a:ext cx="4560586" cy="1547224"/>
          </a:xfrm>
          <a:prstGeom prst="wedgeEllipseCallout">
            <a:avLst>
              <a:gd name="adj1" fmla="val -83210"/>
              <a:gd name="adj2" fmla="val 14205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atin typeface="Comic Sans MS" panose="030F0702030302020204" pitchFamily="66" charset="0"/>
              </a:rPr>
              <a:t>Hey! Let’s play “Simon says”!</a:t>
            </a:r>
            <a:endParaRPr lang="el-GR" sz="3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3729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11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8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560EE61-73FD-4A73-938A-94B0215D00BA}"/>
              </a:ext>
            </a:extLst>
          </p:cNvPr>
          <p:cNvSpPr txBox="1"/>
          <p:nvPr/>
        </p:nvSpPr>
        <p:spPr>
          <a:xfrm>
            <a:off x="98357" y="5181764"/>
            <a:ext cx="47560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Parts of the body - </a:t>
            </a:r>
            <a:r>
              <a:rPr lang="en-US" dirty="0" err="1">
                <a:hlinkClick r:id="rId4"/>
              </a:rPr>
              <a:t>Αερο</a:t>
            </a:r>
            <a:r>
              <a:rPr lang="en-US" dirty="0">
                <a:hlinkClick r:id="rId4"/>
              </a:rPr>
              <a:t>πλάνο (wordwall.net)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2D69F8-977B-44BC-8288-6AFE9A8A9E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665" y="2427533"/>
            <a:ext cx="3672408" cy="255229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BA31FFC-3B7A-4B3C-B5AC-971131866357}"/>
              </a:ext>
            </a:extLst>
          </p:cNvPr>
          <p:cNvSpPr txBox="1"/>
          <p:nvPr/>
        </p:nvSpPr>
        <p:spPr>
          <a:xfrm>
            <a:off x="4572000" y="3255684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Parts of the body Go getter 1 Unit 4.2 - </a:t>
            </a:r>
            <a:r>
              <a:rPr lang="en-US" dirty="0" err="1">
                <a:hlinkClick r:id="rId6"/>
              </a:rPr>
              <a:t>Διάγρ</a:t>
            </a:r>
            <a:r>
              <a:rPr lang="en-US" dirty="0">
                <a:hlinkClick r:id="rId6"/>
              </a:rPr>
              <a:t>αμμα με πινέζες (wordwall.net)</a:t>
            </a: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DD4059E-8807-4A2F-A521-FD6462EB65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4423" y="3939497"/>
            <a:ext cx="3788279" cy="2080663"/>
          </a:xfrm>
          <a:prstGeom prst="rect">
            <a:avLst/>
          </a:prstGeom>
        </p:spPr>
      </p:pic>
      <p:sp>
        <p:nvSpPr>
          <p:cNvPr id="27" name="Speech Bubble: Oval 26">
            <a:extLst>
              <a:ext uri="{FF2B5EF4-FFF2-40B4-BE49-F238E27FC236}">
                <a16:creationId xmlns:a16="http://schemas.microsoft.com/office/drawing/2014/main" id="{5CD6E22A-4860-4895-AF32-225DAE7CB893}"/>
              </a:ext>
            </a:extLst>
          </p:cNvPr>
          <p:cNvSpPr/>
          <p:nvPr/>
        </p:nvSpPr>
        <p:spPr>
          <a:xfrm>
            <a:off x="1187624" y="260648"/>
            <a:ext cx="4389758" cy="1656184"/>
          </a:xfrm>
          <a:prstGeom prst="wedgeEllipseCallout">
            <a:avLst>
              <a:gd name="adj1" fmla="val 79304"/>
              <a:gd name="adj2" fmla="val 1256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Comic Sans MS" panose="030F0702030302020204" pitchFamily="66" charset="0"/>
              </a:rPr>
              <a:t>Wow!!! More games! </a:t>
            </a:r>
            <a:endParaRPr lang="el-GR" sz="3000" b="1" dirty="0">
              <a:latin typeface="Comic Sans MS" panose="030F0702030302020204" pitchFamily="66" charset="0"/>
            </a:endParaRPr>
          </a:p>
        </p:txBody>
      </p:sp>
      <p:pic>
        <p:nvPicPr>
          <p:cNvPr id="2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1393675-6B1F-409E-BE80-99DD47F054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52120" y="1756787"/>
            <a:ext cx="609600" cy="609600"/>
          </a:xfrm>
          <a:prstGeom prst="rect">
            <a:avLst/>
          </a:prstGeom>
        </p:spPr>
      </p:pic>
      <p:pic>
        <p:nvPicPr>
          <p:cNvPr id="11" name="Picture 10" descr="A picture containing person, wall, indoor, person&#10;&#10;Description automatically generated">
            <a:extLst>
              <a:ext uri="{FF2B5EF4-FFF2-40B4-BE49-F238E27FC236}">
                <a16:creationId xmlns:a16="http://schemas.microsoft.com/office/drawing/2014/main" id="{61CCD1D3-2519-4504-AC40-D67FE29FBEE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587" y="281672"/>
            <a:ext cx="1941578" cy="2529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971994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 descr="Right Arrow Clip 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66519">
            <a:off x="130451" y="4076681"/>
            <a:ext cx="2135348" cy="103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AA3EE7-0900-4BC3-BDE6-9E5071407F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8869" y="2327107"/>
            <a:ext cx="6073390" cy="3263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0AA002A-5050-4CEE-905A-19D44C6B4E7C}"/>
              </a:ext>
            </a:extLst>
          </p:cNvPr>
          <p:cNvSpPr txBox="1"/>
          <p:nvPr/>
        </p:nvSpPr>
        <p:spPr>
          <a:xfrm>
            <a:off x="683568" y="5712798"/>
            <a:ext cx="832087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>
                <a:solidFill>
                  <a:srgbClr val="0070C0"/>
                </a:solidFill>
                <a:latin typeface="Comic Sans MS" panose="030F0702030302020204" pitchFamily="66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Head Shoulders Knees &amp; Toes (Speeding Up) | Nursery Rhyme | Super Simple Songs - YouTube</a:t>
            </a:r>
            <a:endParaRPr lang="en-US" sz="25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046B115-4CC4-427B-B74F-13AC336F9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" end="4350.247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94296" y="2392415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E1CE46-A1F8-4D1F-9D4E-41B7FD1359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07" y="100845"/>
            <a:ext cx="1641633" cy="2301614"/>
          </a:xfrm>
          <a:prstGeom prst="rect">
            <a:avLst/>
          </a:prstGeom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B3F60E65-5B00-4B13-BF54-F3B57984004E}"/>
              </a:ext>
            </a:extLst>
          </p:cNvPr>
          <p:cNvSpPr/>
          <p:nvPr/>
        </p:nvSpPr>
        <p:spPr>
          <a:xfrm>
            <a:off x="1979712" y="-2494"/>
            <a:ext cx="6480720" cy="2207357"/>
          </a:xfrm>
          <a:prstGeom prst="wedgeEllipseCallout">
            <a:avLst>
              <a:gd name="adj1" fmla="val -60270"/>
              <a:gd name="adj2" fmla="val 725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Can you sing “Head, shoulders, knees and toes” faster and faster and faster?</a:t>
            </a:r>
            <a:endParaRPr lang="el-GR" sz="3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6723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500" autoRev="1" fill="remove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9" dur="1500" autoRev="1" fill="remove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" dur="1500" autoRev="1" fill="remove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500" autoRev="1" fill="remove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loud Clip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06" y="195817"/>
            <a:ext cx="8220249" cy="6353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7704" y="1844824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sp>
        <p:nvSpPr>
          <p:cNvPr id="3" name="Rectangle 2"/>
          <p:cNvSpPr/>
          <p:nvPr/>
        </p:nvSpPr>
        <p:spPr>
          <a:xfrm>
            <a:off x="2051720" y="1785733"/>
            <a:ext cx="5261376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GAME</a:t>
            </a:r>
          </a:p>
          <a:p>
            <a:pPr algn="ctr"/>
            <a:r>
              <a:rPr lang="en-GB" sz="60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Find the </a:t>
            </a:r>
          </a:p>
          <a:p>
            <a:pPr algn="ctr"/>
            <a:r>
              <a:rPr lang="en-GB" sz="60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right monster</a:t>
            </a:r>
            <a:endParaRPr lang="en-US" sz="60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21B5AAA-3535-4F93-BAC3-45F2963764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69126" y="308434"/>
            <a:ext cx="520824" cy="609600"/>
          </a:xfrm>
          <a:prstGeom prst="rect">
            <a:avLst/>
          </a:prstGeom>
        </p:spPr>
      </p:pic>
      <p:pic>
        <p:nvPicPr>
          <p:cNvPr id="7" name="Picture 6" descr="A picture containing person, wall, indoor, person&#10;&#10;Description automatically generated">
            <a:extLst>
              <a:ext uri="{FF2B5EF4-FFF2-40B4-BE49-F238E27FC236}">
                <a16:creationId xmlns:a16="http://schemas.microsoft.com/office/drawing/2014/main" id="{B219662B-4CFA-4D4F-BD12-0D3893E8E7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712" y="163857"/>
            <a:ext cx="1800783" cy="2529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35316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7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ontainer For Other Icons Clip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125" y="-802407"/>
            <a:ext cx="9229402" cy="7660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2472" y="-118499"/>
            <a:ext cx="8149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latin typeface="Comic Sans MS" panose="030F0702030302020204" pitchFamily="66" charset="0"/>
            </a:endParaRPr>
          </a:p>
        </p:txBody>
      </p:sp>
      <p:pic>
        <p:nvPicPr>
          <p:cNvPr id="6146" name="Picture 2" descr="Free Monster Cliparts, Download Free Clip Art, Free Clip Art on ...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863" y="1284166"/>
            <a:ext cx="3854374" cy="327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Monster Clip Art - Monster Images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79" y="2491684"/>
            <a:ext cx="2404517" cy="2677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0" descr="Monster clipart free images - Wiki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6" name="AutoShape 12" descr="Monster clipart free images - WikiClipAr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7" name="AutoShape 14" descr="Monster clipart free images - WikiClipArt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8" name="AutoShape 16" descr="Free Monster Clip Art Pictures - Clipartix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6165" name="Picture 21" descr="Girl Monster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296" y="3806340"/>
            <a:ext cx="2855608" cy="289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EACBD5B-C21F-4FC0-8106-D36395597A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66579" y="1476132"/>
            <a:ext cx="609600" cy="609600"/>
          </a:xfrm>
          <a:prstGeom prst="rect">
            <a:avLst/>
          </a:prstGeom>
        </p:spPr>
      </p:pic>
      <p:pic>
        <p:nvPicPr>
          <p:cNvPr id="14" name="Picture 13" descr="A picture containing person, wall, indoor, person&#10;&#10;Description automatically generated">
            <a:extLst>
              <a:ext uri="{FF2B5EF4-FFF2-40B4-BE49-F238E27FC236}">
                <a16:creationId xmlns:a16="http://schemas.microsoft.com/office/drawing/2014/main" id="{7FFE2B87-669D-45CB-9B34-F55CE130A7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0763" y="-428164"/>
            <a:ext cx="1800783" cy="2529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B8ECACC4-ED61-4967-AF48-58353C634D28}"/>
              </a:ext>
            </a:extLst>
          </p:cNvPr>
          <p:cNvSpPr/>
          <p:nvPr/>
        </p:nvSpPr>
        <p:spPr>
          <a:xfrm>
            <a:off x="1934117" y="1"/>
            <a:ext cx="6480720" cy="1150184"/>
          </a:xfrm>
          <a:prstGeom prst="wedgeEllipseCallout">
            <a:avLst>
              <a:gd name="adj1" fmla="val -59904"/>
              <a:gd name="adj2" fmla="val 1156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latin typeface="Comic Sans MS" panose="030F0702030302020204" pitchFamily="66" charset="0"/>
              </a:rPr>
              <a:t>Listen and click on the right monster.</a:t>
            </a:r>
          </a:p>
        </p:txBody>
      </p:sp>
    </p:spTree>
    <p:extLst>
      <p:ext uri="{BB962C8B-B14F-4D97-AF65-F5344CB8AC3E}">
        <p14:creationId xmlns:p14="http://schemas.microsoft.com/office/powerpoint/2010/main" val="7056615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artoon Dislike Smile Emoticon Royalty Free Cliparts, Vectors, And ...">
            <a:extLst>
              <a:ext uri="{FF2B5EF4-FFF2-40B4-BE49-F238E27FC236}">
                <a16:creationId xmlns:a16="http://schemas.microsoft.com/office/drawing/2014/main" id="{5D3146C9-CCFD-4D0F-8E8D-F9DB81907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60648"/>
            <a:ext cx="6192688" cy="4339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Left 2">
            <a:hlinkClick r:id="rId3" action="ppaction://hlinksldjump"/>
            <a:extLst>
              <a:ext uri="{FF2B5EF4-FFF2-40B4-BE49-F238E27FC236}">
                <a16:creationId xmlns:a16="http://schemas.microsoft.com/office/drawing/2014/main" id="{4A5D2F51-D5B8-4B78-A51B-23AAAC2CBBD6}"/>
              </a:ext>
            </a:extLst>
          </p:cNvPr>
          <p:cNvSpPr/>
          <p:nvPr/>
        </p:nvSpPr>
        <p:spPr>
          <a:xfrm>
            <a:off x="755576" y="5229200"/>
            <a:ext cx="3024336" cy="864096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131875"/>
      </p:ext>
    </p:extLst>
  </p:cSld>
  <p:clrMapOvr>
    <a:masterClrMapping/>
  </p:clrMapOvr>
  <p:transition spd="slow">
    <p:randomBar dir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Free Thumbs Up, Download Free Clip Art, Free Clip Art on Clipart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6120680" cy="528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lapping hands emoji png - Clip Art Library">
            <a:extLst>
              <a:ext uri="{FF2B5EF4-FFF2-40B4-BE49-F238E27FC236}">
                <a16:creationId xmlns:a16="http://schemas.microsoft.com/office/drawing/2014/main" id="{A2DA4959-3661-4893-B283-51DEA1C6D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66394" y="2084404"/>
            <a:ext cx="1788312" cy="141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1498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erson, wall, indoor, person&#10;&#10;Description automatically generated">
            <a:extLst>
              <a:ext uri="{FF2B5EF4-FFF2-40B4-BE49-F238E27FC236}">
                <a16:creationId xmlns:a16="http://schemas.microsoft.com/office/drawing/2014/main" id="{C74F4B8B-13B0-444B-8359-7CCA2B2FBF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3644" y="-84205"/>
            <a:ext cx="1800783" cy="2529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70971D-0861-44DE-A26B-D8E90711B685}"/>
              </a:ext>
            </a:extLst>
          </p:cNvPr>
          <p:cNvSpPr txBox="1"/>
          <p:nvPr/>
        </p:nvSpPr>
        <p:spPr>
          <a:xfrm>
            <a:off x="1115617" y="5517232"/>
            <a:ext cx="7299220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900" b="1" dirty="0">
                <a:hlinkClick r:id="rId5"/>
              </a:rPr>
              <a:t>Hello, My Body! | Body Parts Songs | </a:t>
            </a:r>
            <a:r>
              <a:rPr lang="en-US" sz="2900" b="1" dirty="0" err="1">
                <a:hlinkClick r:id="rId5"/>
              </a:rPr>
              <a:t>Pinkfong</a:t>
            </a:r>
            <a:r>
              <a:rPr lang="en-US" sz="2900" b="1" dirty="0">
                <a:hlinkClick r:id="rId5"/>
              </a:rPr>
              <a:t> Songs for Children - YouTube</a:t>
            </a:r>
            <a:endParaRPr lang="en-US" sz="29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09F407-BCC0-4076-B6A8-A1680FFB21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9359" y="1733550"/>
            <a:ext cx="5915025" cy="3390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253A73F9-5F88-4376-A88A-835D2B20D5FD}"/>
              </a:ext>
            </a:extLst>
          </p:cNvPr>
          <p:cNvSpPr/>
          <p:nvPr/>
        </p:nvSpPr>
        <p:spPr>
          <a:xfrm>
            <a:off x="1986091" y="386975"/>
            <a:ext cx="6480720" cy="1150184"/>
          </a:xfrm>
          <a:prstGeom prst="wedgeEllipseCallout">
            <a:avLst>
              <a:gd name="adj1" fmla="val -59904"/>
              <a:gd name="adj2" fmla="val 1156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latin typeface="Comic Sans MS" panose="030F0702030302020204" pitchFamily="66" charset="0"/>
              </a:rPr>
              <a:t>Let’s finish the lesson with a really funny song.</a:t>
            </a: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B1C030E-F48E-4859-BDEC-E0E0E5AE31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9240" y="2392415"/>
            <a:ext cx="609600" cy="609600"/>
          </a:xfrm>
          <a:prstGeom prst="rect">
            <a:avLst/>
          </a:prstGeom>
        </p:spPr>
      </p:pic>
      <p:pic>
        <p:nvPicPr>
          <p:cNvPr id="9" name="Picture 6" descr="Right Arrow Clip Art">
            <a:extLst>
              <a:ext uri="{FF2B5EF4-FFF2-40B4-BE49-F238E27FC236}">
                <a16:creationId xmlns:a16="http://schemas.microsoft.com/office/drawing/2014/main" id="{12D56B46-5866-44D4-8EFF-BF20077CD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50820">
            <a:off x="44787" y="3924219"/>
            <a:ext cx="1873509" cy="103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4560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9" dur="1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" dur="1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rophy Clip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" y="1052736"/>
            <a:ext cx="4331837" cy="5446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orizontal Scroll 1"/>
          <p:cNvSpPr/>
          <p:nvPr/>
        </p:nvSpPr>
        <p:spPr>
          <a:xfrm>
            <a:off x="3923928" y="4365104"/>
            <a:ext cx="4752528" cy="1990398"/>
          </a:xfrm>
          <a:prstGeom prst="horizontalScroll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TextBox 2"/>
          <p:cNvSpPr txBox="1"/>
          <p:nvPr/>
        </p:nvSpPr>
        <p:spPr>
          <a:xfrm>
            <a:off x="4499992" y="4941015"/>
            <a:ext cx="3888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omic Sans MS" panose="030F0702030302020204" pitchFamily="66" charset="0"/>
              </a:rPr>
              <a:t>Well done!</a:t>
            </a:r>
            <a:endParaRPr lang="el-GR" sz="5400" b="1" dirty="0">
              <a:latin typeface="Comic Sans MS" panose="030F0702030302020204" pitchFamily="66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5252C79-5EBB-4A1E-9A59-F9FD5AC370A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45133" y="913391"/>
            <a:ext cx="609600" cy="609600"/>
          </a:xfrm>
          <a:prstGeom prst="rect">
            <a:avLst/>
          </a:prstGeom>
        </p:spPr>
      </p:pic>
      <p:pic>
        <p:nvPicPr>
          <p:cNvPr id="7" name="Picture 6" descr="A picture containing person, wall, indoor, person&#10;&#10;Description automatically generated">
            <a:extLst>
              <a:ext uri="{FF2B5EF4-FFF2-40B4-BE49-F238E27FC236}">
                <a16:creationId xmlns:a16="http://schemas.microsoft.com/office/drawing/2014/main" id="{05D07977-41DA-4718-8CFF-CD93015CDD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20072" y="324753"/>
            <a:ext cx="2581043" cy="3625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07840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9023" y="4089078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 https://images.app.goo.gl/8Bfx5i28yNBJR3s18</a:t>
            </a:r>
            <a:endParaRPr lang="el-GR" sz="24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8781" y="3118411"/>
            <a:ext cx="76760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 https://images.app.goo.gl/rdPYg7tRaJNjFsMg7</a:t>
            </a:r>
            <a:endParaRPr lang="el-GR" sz="24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7" y="332656"/>
            <a:ext cx="538321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783784" y="2060848"/>
            <a:ext cx="37529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http://www.clker.com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C4ABD7-468F-48E1-90CE-C42B08AE0C7D}"/>
              </a:ext>
            </a:extLst>
          </p:cNvPr>
          <p:cNvSpPr txBox="1"/>
          <p:nvPr/>
        </p:nvSpPr>
        <p:spPr>
          <a:xfrm>
            <a:off x="728781" y="4994037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http://clipart-library.com/</a:t>
            </a:r>
          </a:p>
        </p:txBody>
      </p:sp>
    </p:spTree>
    <p:extLst>
      <p:ext uri="{BB962C8B-B14F-4D97-AF65-F5344CB8AC3E}">
        <p14:creationId xmlns:p14="http://schemas.microsoft.com/office/powerpoint/2010/main" val="2725883223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8457" y="260648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Let’s sing ‘’Head and shoulders, knees and toes!”</a:t>
            </a:r>
            <a:endParaRPr lang="el-GR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318" name="Picture 6" descr="Right Arrow Clip 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66519">
            <a:off x="130451" y="4076681"/>
            <a:ext cx="2135348" cy="103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08F1E-074D-4ABC-9A5D-40141D6D40AE}"/>
              </a:ext>
            </a:extLst>
          </p:cNvPr>
          <p:cNvSpPr txBox="1"/>
          <p:nvPr/>
        </p:nvSpPr>
        <p:spPr>
          <a:xfrm>
            <a:off x="1803896" y="5373216"/>
            <a:ext cx="79928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latin typeface="Comic Sans MS" panose="030F0702030302020204" pitchFamily="66" charset="0"/>
                <a:hlinkClick r:id="rId6"/>
              </a:rPr>
              <a:t>Head, Shoulders, Knees &amp; Toes - Exercise Song For Kids - YouTube</a:t>
            </a:r>
            <a:endParaRPr lang="en-US" sz="3000" b="1" dirty="0">
              <a:latin typeface="Comic Sans MS" panose="030F0702030302020204" pitchFamily="66" charset="0"/>
            </a:endParaRP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94581E8-053E-401B-81D2-2D8009E5938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3608" y="1497969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E7E3B7-20D3-4897-AE84-B6B859ACD9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8859" y="1387140"/>
            <a:ext cx="5943600" cy="3324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33232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828"/>
                            </p:stCondLst>
                            <p:childTnLst>
                              <p:par>
                                <p:cTn id="8" presetID="27" presetClass="emph" presetSubtype="0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1500" autoRev="1" fill="remove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" dur="1500" autoRev="1" fill="remove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" dur="1500" autoRev="1" fill="remove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1500" autoRev="1" fill="remove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50" y="2925568"/>
            <a:ext cx="1276032" cy="1298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007" y="3175496"/>
            <a:ext cx="1765933" cy="798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731" y="4835083"/>
            <a:ext cx="796419" cy="132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 descr="Red Lips Clip Ar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064" y="5284585"/>
            <a:ext cx="1474426" cy="81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Eye Clip Ar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66" y="5199589"/>
            <a:ext cx="1328762" cy="89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nose isolated on white backgroun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709" y="4769782"/>
            <a:ext cx="1158531" cy="127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89C03F7C-AA89-44CF-B40A-BF84B6A24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042" y="2468286"/>
            <a:ext cx="190817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074786E5-EF52-4F25-BE2A-7B4336A6D8C6}"/>
              </a:ext>
            </a:extLst>
          </p:cNvPr>
          <p:cNvSpPr/>
          <p:nvPr/>
        </p:nvSpPr>
        <p:spPr>
          <a:xfrm>
            <a:off x="2979549" y="246921"/>
            <a:ext cx="4560586" cy="1547224"/>
          </a:xfrm>
          <a:prstGeom prst="wedgeEllipseCallout">
            <a:avLst>
              <a:gd name="adj1" fmla="val -69159"/>
              <a:gd name="adj2" fmla="val 2840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atin typeface="Comic Sans MS" panose="030F0702030302020204" pitchFamily="66" charset="0"/>
              </a:rPr>
              <a:t>Listen, point and say!</a:t>
            </a:r>
            <a:endParaRPr lang="el-GR" sz="3000" b="1" dirty="0">
              <a:latin typeface="Comic Sans MS" panose="030F0702030302020204" pitchFamily="66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E94D33B-0328-4801-9EB3-CF8D2EFB00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517086" y="2051018"/>
            <a:ext cx="609600" cy="6096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7D7F9A3-BD41-4F7D-99C4-01F965AE6A6F}"/>
              </a:ext>
            </a:extLst>
          </p:cNvPr>
          <p:cNvGrpSpPr/>
          <p:nvPr/>
        </p:nvGrpSpPr>
        <p:grpSpPr>
          <a:xfrm>
            <a:off x="4363668" y="2257467"/>
            <a:ext cx="1653648" cy="1966542"/>
            <a:chOff x="3834886" y="2484593"/>
            <a:chExt cx="1653648" cy="1966542"/>
          </a:xfrm>
        </p:grpSpPr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1F555B8D-B19C-4E23-BB87-237DF25269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4886" y="2484593"/>
              <a:ext cx="1653648" cy="19665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Arrow: Left 20">
              <a:extLst>
                <a:ext uri="{FF2B5EF4-FFF2-40B4-BE49-F238E27FC236}">
                  <a16:creationId xmlns:a16="http://schemas.microsoft.com/office/drawing/2014/main" id="{EB54F4EC-81F8-4485-9A15-670F970ABAFD}"/>
                </a:ext>
              </a:extLst>
            </p:cNvPr>
            <p:cNvSpPr/>
            <p:nvPr/>
          </p:nvSpPr>
          <p:spPr>
            <a:xfrm rot="12857334">
              <a:off x="4203314" y="2615175"/>
              <a:ext cx="576716" cy="222390"/>
            </a:xfrm>
            <a:prstGeom prst="lef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9D375FB0-E523-4C48-92EA-645301CBEC98}"/>
              </a:ext>
            </a:extLst>
          </p:cNvPr>
          <p:cNvSpPr/>
          <p:nvPr/>
        </p:nvSpPr>
        <p:spPr>
          <a:xfrm>
            <a:off x="278682" y="4018100"/>
            <a:ext cx="1499128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head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368193D-7C08-462B-B395-F6FE813F6D7E}"/>
              </a:ext>
            </a:extLst>
          </p:cNvPr>
          <p:cNvSpPr/>
          <p:nvPr/>
        </p:nvSpPr>
        <p:spPr>
          <a:xfrm>
            <a:off x="1928577" y="3994041"/>
            <a:ext cx="2497799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shoulder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A2E601D-88AC-4B81-AA5F-3E31A080517F}"/>
              </a:ext>
            </a:extLst>
          </p:cNvPr>
          <p:cNvSpPr/>
          <p:nvPr/>
        </p:nvSpPr>
        <p:spPr>
          <a:xfrm>
            <a:off x="4885658" y="4077430"/>
            <a:ext cx="1441421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k</a:t>
            </a:r>
            <a:r>
              <a:rPr lang="en-US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nee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EBE238C-4DBA-41D4-A4C8-E87D9A9D4E4C}"/>
              </a:ext>
            </a:extLst>
          </p:cNvPr>
          <p:cNvSpPr/>
          <p:nvPr/>
        </p:nvSpPr>
        <p:spPr>
          <a:xfrm>
            <a:off x="7194827" y="3831594"/>
            <a:ext cx="1362874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t</a:t>
            </a:r>
            <a:r>
              <a:rPr lang="en-US" sz="45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oes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707A058-4A25-47A7-BE2F-540724E18E60}"/>
              </a:ext>
            </a:extLst>
          </p:cNvPr>
          <p:cNvSpPr/>
          <p:nvPr/>
        </p:nvSpPr>
        <p:spPr>
          <a:xfrm>
            <a:off x="297637" y="5996810"/>
            <a:ext cx="1148071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e</a:t>
            </a:r>
            <a:r>
              <a:rPr lang="en-US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ye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E986696-D352-475C-A958-F01D773DA882}"/>
              </a:ext>
            </a:extLst>
          </p:cNvPr>
          <p:cNvSpPr/>
          <p:nvPr/>
        </p:nvSpPr>
        <p:spPr>
          <a:xfrm>
            <a:off x="2457794" y="5996810"/>
            <a:ext cx="1104790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e</a:t>
            </a:r>
            <a:r>
              <a:rPr lang="en-US" sz="45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ar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02C8B39-CC46-41BC-834D-CBF3CC769E1E}"/>
              </a:ext>
            </a:extLst>
          </p:cNvPr>
          <p:cNvSpPr/>
          <p:nvPr/>
        </p:nvSpPr>
        <p:spPr>
          <a:xfrm>
            <a:off x="4555778" y="5996810"/>
            <a:ext cx="1842172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m</a:t>
            </a:r>
            <a:r>
              <a:rPr lang="en-US" sz="45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outh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9587607-83D4-4292-855D-52A14245A7F6}"/>
              </a:ext>
            </a:extLst>
          </p:cNvPr>
          <p:cNvSpPr/>
          <p:nvPr/>
        </p:nvSpPr>
        <p:spPr>
          <a:xfrm>
            <a:off x="7096109" y="5996810"/>
            <a:ext cx="1391728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n</a:t>
            </a:r>
            <a:r>
              <a:rPr lang="en-US" sz="45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ose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3" name="Picture 22" descr="A picture containing person, wall, indoor, person&#10;&#10;Description automatically generated">
            <a:extLst>
              <a:ext uri="{FF2B5EF4-FFF2-40B4-BE49-F238E27FC236}">
                <a16:creationId xmlns:a16="http://schemas.microsoft.com/office/drawing/2014/main" id="{9BEB765A-7366-484F-8AA2-A6ECD58B9AF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4721" y="224203"/>
            <a:ext cx="1800783" cy="2529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65368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8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24" grpId="0"/>
      <p:bldP spid="2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074786E5-EF52-4F25-BE2A-7B4336A6D8C6}"/>
              </a:ext>
            </a:extLst>
          </p:cNvPr>
          <p:cNvSpPr/>
          <p:nvPr/>
        </p:nvSpPr>
        <p:spPr>
          <a:xfrm>
            <a:off x="2979548" y="246921"/>
            <a:ext cx="5336867" cy="1547224"/>
          </a:xfrm>
          <a:prstGeom prst="wedgeEllipseCallout">
            <a:avLst>
              <a:gd name="adj1" fmla="val -69159"/>
              <a:gd name="adj2" fmla="val 2840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atin typeface="Comic Sans MS" panose="030F0702030302020204" pitchFamily="66" charset="0"/>
              </a:rPr>
              <a:t>Let’s  remember some more body parts!</a:t>
            </a:r>
            <a:endParaRPr lang="el-GR" sz="3000" b="1" dirty="0">
              <a:latin typeface="Comic Sans MS" panose="030F0702030302020204" pitchFamily="66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375FB0-E523-4C48-92EA-645301CBEC98}"/>
              </a:ext>
            </a:extLst>
          </p:cNvPr>
          <p:cNvSpPr/>
          <p:nvPr/>
        </p:nvSpPr>
        <p:spPr>
          <a:xfrm>
            <a:off x="412531" y="4018100"/>
            <a:ext cx="1231427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arm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368193D-7C08-462B-B395-F6FE813F6D7E}"/>
              </a:ext>
            </a:extLst>
          </p:cNvPr>
          <p:cNvSpPr/>
          <p:nvPr/>
        </p:nvSpPr>
        <p:spPr>
          <a:xfrm>
            <a:off x="2449552" y="3994041"/>
            <a:ext cx="1455848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back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A2E601D-88AC-4B81-AA5F-3E31A080517F}"/>
              </a:ext>
            </a:extLst>
          </p:cNvPr>
          <p:cNvSpPr/>
          <p:nvPr/>
        </p:nvSpPr>
        <p:spPr>
          <a:xfrm>
            <a:off x="4828056" y="3874510"/>
            <a:ext cx="1415772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neck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EBE238C-4DBA-41D4-A4C8-E87D9A9D4E4C}"/>
              </a:ext>
            </a:extLst>
          </p:cNvPr>
          <p:cNvSpPr/>
          <p:nvPr/>
        </p:nvSpPr>
        <p:spPr>
          <a:xfrm>
            <a:off x="7198033" y="3831594"/>
            <a:ext cx="1356462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foot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707A058-4A25-47A7-BE2F-540724E18E60}"/>
              </a:ext>
            </a:extLst>
          </p:cNvPr>
          <p:cNvSpPr/>
          <p:nvPr/>
        </p:nvSpPr>
        <p:spPr>
          <a:xfrm>
            <a:off x="723748" y="6035999"/>
            <a:ext cx="971741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leg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E986696-D352-475C-A958-F01D773DA882}"/>
              </a:ext>
            </a:extLst>
          </p:cNvPr>
          <p:cNvSpPr/>
          <p:nvPr/>
        </p:nvSpPr>
        <p:spPr>
          <a:xfrm>
            <a:off x="2295160" y="6044228"/>
            <a:ext cx="168988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chest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02C8B39-CC46-41BC-834D-CBF3CC769E1E}"/>
              </a:ext>
            </a:extLst>
          </p:cNvPr>
          <p:cNvSpPr/>
          <p:nvPr/>
        </p:nvSpPr>
        <p:spPr>
          <a:xfrm>
            <a:off x="4737719" y="5996810"/>
            <a:ext cx="1478290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hand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9587607-83D4-4292-855D-52A14245A7F6}"/>
              </a:ext>
            </a:extLst>
          </p:cNvPr>
          <p:cNvSpPr/>
          <p:nvPr/>
        </p:nvSpPr>
        <p:spPr>
          <a:xfrm>
            <a:off x="6728221" y="5996810"/>
            <a:ext cx="2127505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fingers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3" name="Picture 22" descr="Related image">
            <a:extLst>
              <a:ext uri="{FF2B5EF4-FFF2-40B4-BE49-F238E27FC236}">
                <a16:creationId xmlns:a16="http://schemas.microsoft.com/office/drawing/2014/main" id="{F51D1917-0F39-4925-BBF5-E986108BABB2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6" t="3716" r="822" b="5826"/>
          <a:stretch/>
        </p:blipFill>
        <p:spPr bwMode="auto">
          <a:xfrm>
            <a:off x="4815231" y="2257247"/>
            <a:ext cx="1327501" cy="1547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82010F74-F9F5-4155-B3C6-A2CCEB0FCF92}"/>
              </a:ext>
            </a:extLst>
          </p:cNvPr>
          <p:cNvGrpSpPr/>
          <p:nvPr/>
        </p:nvGrpSpPr>
        <p:grpSpPr>
          <a:xfrm>
            <a:off x="2730663" y="2336269"/>
            <a:ext cx="1227398" cy="1822566"/>
            <a:chOff x="4101614" y="2182318"/>
            <a:chExt cx="1047100" cy="2380993"/>
          </a:xfrm>
        </p:grpSpPr>
        <p:pic>
          <p:nvPicPr>
            <p:cNvPr id="32" name="Picture 2" descr="Back of little girl on stool character i... | Free Vector #Freepik #freevector">
              <a:extLst>
                <a:ext uri="{FF2B5EF4-FFF2-40B4-BE49-F238E27FC236}">
                  <a16:creationId xmlns:a16="http://schemas.microsoft.com/office/drawing/2014/main" id="{33899116-71DE-4731-B2AB-6696DD163C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1614" y="2182318"/>
              <a:ext cx="796420" cy="23809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Arrow: Left 32">
              <a:extLst>
                <a:ext uri="{FF2B5EF4-FFF2-40B4-BE49-F238E27FC236}">
                  <a16:creationId xmlns:a16="http://schemas.microsoft.com/office/drawing/2014/main" id="{393F4E85-8E7C-469B-815C-3F3B94D3C112}"/>
                </a:ext>
              </a:extLst>
            </p:cNvPr>
            <p:cNvSpPr/>
            <p:nvPr/>
          </p:nvSpPr>
          <p:spPr>
            <a:xfrm rot="20815734">
              <a:off x="4571999" y="2966480"/>
              <a:ext cx="576715" cy="246496"/>
            </a:xfrm>
            <a:prstGeom prst="lef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4" name="Picture 2" descr="5 fingers for a reason - Clip Art Library">
            <a:extLst>
              <a:ext uri="{FF2B5EF4-FFF2-40B4-BE49-F238E27FC236}">
                <a16:creationId xmlns:a16="http://schemas.microsoft.com/office/drawing/2014/main" id="{21A5976F-89BD-46B3-B1A7-CA1D02BE2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036" y="4659340"/>
            <a:ext cx="1496645" cy="162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Free Foot Clipart, Download Free Clip Art, Free Clip Art on ...">
            <a:extLst>
              <a:ext uri="{FF2B5EF4-FFF2-40B4-BE49-F238E27FC236}">
                <a16:creationId xmlns:a16="http://schemas.microsoft.com/office/drawing/2014/main" id="{475F58AB-6611-489A-94E3-8345B1665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784" y="2411494"/>
            <a:ext cx="1676897" cy="127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arm clipart - Clip Art Library">
            <a:extLst>
              <a:ext uri="{FF2B5EF4-FFF2-40B4-BE49-F238E27FC236}">
                <a16:creationId xmlns:a16="http://schemas.microsoft.com/office/drawing/2014/main" id="{10D0F785-52DA-4090-8B2D-E3E61A3F8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89" y="2660618"/>
            <a:ext cx="1227398" cy="152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artoon leg png - Clip Art Library">
            <a:extLst>
              <a:ext uri="{FF2B5EF4-FFF2-40B4-BE49-F238E27FC236}">
                <a16:creationId xmlns:a16="http://schemas.microsoft.com/office/drawing/2014/main" id="{7DEB9614-927A-43F3-9C30-11D6EB08E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89" y="4778871"/>
            <a:ext cx="1348939" cy="13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Free Hand Cliparts, Download Free Clip Art, Free Clip Art on ...">
            <a:extLst>
              <a:ext uri="{FF2B5EF4-FFF2-40B4-BE49-F238E27FC236}">
                <a16:creationId xmlns:a16="http://schemas.microsoft.com/office/drawing/2014/main" id="{496553DC-539A-40FA-BF22-05558EF28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746" y="4668208"/>
            <a:ext cx="1137606" cy="146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E68D4E69-898E-4448-9C38-8F184841157A}"/>
              </a:ext>
            </a:extLst>
          </p:cNvPr>
          <p:cNvGrpSpPr/>
          <p:nvPr/>
        </p:nvGrpSpPr>
        <p:grpSpPr>
          <a:xfrm>
            <a:off x="2496199" y="4778871"/>
            <a:ext cx="1384764" cy="1446408"/>
            <a:chOff x="3220677" y="4605849"/>
            <a:chExt cx="1333646" cy="1822565"/>
          </a:xfrm>
        </p:grpSpPr>
        <p:pic>
          <p:nvPicPr>
            <p:cNvPr id="40" name="Picture 2" descr="Free Body Chest Cliparts, Download Free Clip Art, Free Clip Art on ...">
              <a:extLst>
                <a:ext uri="{FF2B5EF4-FFF2-40B4-BE49-F238E27FC236}">
                  <a16:creationId xmlns:a16="http://schemas.microsoft.com/office/drawing/2014/main" id="{73A06E55-B662-4274-A9CD-B229EBCF82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43" t="8657" r="13343" b="8657"/>
            <a:stretch/>
          </p:blipFill>
          <p:spPr bwMode="auto">
            <a:xfrm>
              <a:off x="3220677" y="4605849"/>
              <a:ext cx="1243548" cy="1822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Arrow: Left 40">
              <a:extLst>
                <a:ext uri="{FF2B5EF4-FFF2-40B4-BE49-F238E27FC236}">
                  <a16:creationId xmlns:a16="http://schemas.microsoft.com/office/drawing/2014/main" id="{F21C98EC-3C34-4EB0-B082-C91FE0D4E591}"/>
                </a:ext>
              </a:extLst>
            </p:cNvPr>
            <p:cNvSpPr/>
            <p:nvPr/>
          </p:nvSpPr>
          <p:spPr>
            <a:xfrm rot="20815734">
              <a:off x="3977607" y="5521130"/>
              <a:ext cx="576716" cy="222390"/>
            </a:xfrm>
            <a:prstGeom prst="lef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F26C76-DD2F-4B11-BC97-04B467DC8F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350687" y="1726669"/>
            <a:ext cx="609600" cy="609600"/>
          </a:xfrm>
          <a:prstGeom prst="rect">
            <a:avLst/>
          </a:prstGeom>
        </p:spPr>
      </p:pic>
      <p:pic>
        <p:nvPicPr>
          <p:cNvPr id="42" name="Picture 41" descr="A picture containing person, wall, indoor, person&#10;&#10;Description automatically generated">
            <a:extLst>
              <a:ext uri="{FF2B5EF4-FFF2-40B4-BE49-F238E27FC236}">
                <a16:creationId xmlns:a16="http://schemas.microsoft.com/office/drawing/2014/main" id="{C06E4776-DDEA-4CBC-8E9F-3333FD9BFBA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712" y="163857"/>
            <a:ext cx="1800783" cy="2529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10260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8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24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 descr="Right Arrow Clip 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50261">
            <a:off x="110901" y="3264167"/>
            <a:ext cx="1873509" cy="103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179B4DA-3CB8-43CE-8FF9-0D9A4D28B75F}"/>
              </a:ext>
            </a:extLst>
          </p:cNvPr>
          <p:cNvSpPr txBox="1"/>
          <p:nvPr/>
        </p:nvSpPr>
        <p:spPr>
          <a:xfrm>
            <a:off x="1803896" y="2590275"/>
            <a:ext cx="665653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>
                <a:solidFill>
                  <a:srgbClr val="0070C0"/>
                </a:solidFill>
                <a:latin typeface="Comic Sans MS" panose="030F0702030302020204" pitchFamily="66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Eyes Nose Mouth Ears - Song - YouTube</a:t>
            </a:r>
            <a:endParaRPr lang="en-US" sz="25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2E7811-5DB9-43F2-AA76-1C35CF7621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8007" y="3064080"/>
            <a:ext cx="3086100" cy="358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724A4F-0F54-487D-B3C2-6AD11170C4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0072" y="3064080"/>
            <a:ext cx="3352800" cy="3467100"/>
          </a:xfrm>
          <a:prstGeom prst="rect">
            <a:avLst/>
          </a:prstGeom>
        </p:spPr>
      </p:pic>
      <p:pic>
        <p:nvPicPr>
          <p:cNvPr id="11" name="Picture 10" descr="A picture containing person, wall, indoor, person&#10;&#10;Description automatically generated">
            <a:extLst>
              <a:ext uri="{FF2B5EF4-FFF2-40B4-BE49-F238E27FC236}">
                <a16:creationId xmlns:a16="http://schemas.microsoft.com/office/drawing/2014/main" id="{875FB1CF-3377-4FDA-B8C1-ADD8E2E5EC4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712" y="163857"/>
            <a:ext cx="1800783" cy="2529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B3F60E65-5B00-4B13-BF54-F3B57984004E}"/>
              </a:ext>
            </a:extLst>
          </p:cNvPr>
          <p:cNvSpPr/>
          <p:nvPr/>
        </p:nvSpPr>
        <p:spPr>
          <a:xfrm>
            <a:off x="2339752" y="0"/>
            <a:ext cx="6480720" cy="2207357"/>
          </a:xfrm>
          <a:prstGeom prst="wedgeEllipseCallout">
            <a:avLst>
              <a:gd name="adj1" fmla="val -59904"/>
              <a:gd name="adj2" fmla="val 1156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Eyes, nose, mouth and ears make a happy face! </a:t>
            </a:r>
            <a:r>
              <a:rPr lang="en-GB" sz="3000" b="1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</a:t>
            </a:r>
            <a:endParaRPr lang="el-GR" sz="3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D8651E-721F-4BC8-9A71-F0932C35130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1755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500" autoRev="1" fill="remove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9" dur="1500" autoRev="1" fill="remove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" dur="1500" autoRev="1" fill="remove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500" autoRev="1" fill="remove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person, wall, indoor, person&#10;&#10;Description automatically generated">
            <a:extLst>
              <a:ext uri="{FF2B5EF4-FFF2-40B4-BE49-F238E27FC236}">
                <a16:creationId xmlns:a16="http://schemas.microsoft.com/office/drawing/2014/main" id="{DA709B4F-92FB-48EC-9E2C-6CC973DB03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712" y="163858"/>
            <a:ext cx="1674503" cy="2351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8" name="Picture 6" descr="Right Arrow Clip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66519">
            <a:off x="-239088" y="3393625"/>
            <a:ext cx="1788879" cy="86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B3F60E65-5B00-4B13-BF54-F3B57984004E}"/>
              </a:ext>
            </a:extLst>
          </p:cNvPr>
          <p:cNvSpPr/>
          <p:nvPr/>
        </p:nvSpPr>
        <p:spPr>
          <a:xfrm>
            <a:off x="1979712" y="211813"/>
            <a:ext cx="6912768" cy="2207357"/>
          </a:xfrm>
          <a:prstGeom prst="wedgeEllipseCallout">
            <a:avLst>
              <a:gd name="adj1" fmla="val -60248"/>
              <a:gd name="adj2" fmla="val 456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Here are two songs to help us learn the parts of the body in a fun way!</a:t>
            </a:r>
            <a:endParaRPr lang="el-GR" sz="3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748E73-6FEF-4AB8-BF23-F6C831CE0808}"/>
              </a:ext>
            </a:extLst>
          </p:cNvPr>
          <p:cNvSpPr txBox="1"/>
          <p:nvPr/>
        </p:nvSpPr>
        <p:spPr>
          <a:xfrm>
            <a:off x="777547" y="4465586"/>
            <a:ext cx="401200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>
                <a:solidFill>
                  <a:srgbClr val="0070C0"/>
                </a:solidFill>
                <a:latin typeface="Comic Sans MS" panose="030F0702030302020204" pitchFamily="66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Parts of the Body Song - YouTube</a:t>
            </a:r>
            <a:endParaRPr lang="en-US" sz="25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9016CC-9D5B-4009-B6FB-C4073F09B7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0704" y="2329706"/>
            <a:ext cx="3821460" cy="2135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0753005-D327-4A5B-A641-68E26CA1892E}"/>
              </a:ext>
            </a:extLst>
          </p:cNvPr>
          <p:cNvSpPr txBox="1"/>
          <p:nvPr/>
        </p:nvSpPr>
        <p:spPr>
          <a:xfrm>
            <a:off x="4029536" y="5326044"/>
            <a:ext cx="4862944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>
                <a:solidFill>
                  <a:srgbClr val="0070C0"/>
                </a:solidFill>
                <a:latin typeface="Comic Sans MS" panose="030F0702030302020204" pitchFamily="66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Body Parts Song for Kids - This is ME! by ELF Learning - ELF Kids Videos - YouTube</a:t>
            </a:r>
            <a:endParaRPr lang="en-US" sz="25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66E374-5969-4EC5-85E3-06C09363120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318"/>
          <a:stretch/>
        </p:blipFill>
        <p:spPr>
          <a:xfrm>
            <a:off x="5220072" y="2998684"/>
            <a:ext cx="3310080" cy="2327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6" descr="Right Arrow Clip Art">
            <a:extLst>
              <a:ext uri="{FF2B5EF4-FFF2-40B4-BE49-F238E27FC236}">
                <a16:creationId xmlns:a16="http://schemas.microsoft.com/office/drawing/2014/main" id="{D802210D-0105-4AAE-9B0F-5C1BD1E9B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634">
            <a:off x="2254352" y="5394461"/>
            <a:ext cx="1788879" cy="86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E2C8A0B-3696-4639-B7AB-EADEB03EE1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211973" y="23297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674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500" autoRev="1" fill="remove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9" dur="1500" autoRev="1" fill="remove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" dur="1500" autoRev="1" fill="remove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500" autoRev="1" fill="remove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150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" dur="150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" dur="150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50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witch clipart - Clip Art Library">
            <a:extLst>
              <a:ext uri="{FF2B5EF4-FFF2-40B4-BE49-F238E27FC236}">
                <a16:creationId xmlns:a16="http://schemas.microsoft.com/office/drawing/2014/main" id="{24D6E8A7-0A19-420F-B7B3-BE9C82616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504" y="1916832"/>
            <a:ext cx="3744416" cy="410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37FD9A8E-25A5-4F73-A1BB-A27251EC67C1}"/>
              </a:ext>
            </a:extLst>
          </p:cNvPr>
          <p:cNvSpPr/>
          <p:nvPr/>
        </p:nvSpPr>
        <p:spPr>
          <a:xfrm>
            <a:off x="3710634" y="548680"/>
            <a:ext cx="5037830" cy="3672408"/>
          </a:xfrm>
          <a:prstGeom prst="wedgeEllipseCallout">
            <a:avLst>
              <a:gd name="adj1" fmla="val -59386"/>
              <a:gd name="adj2" fmla="val 3175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Comic Sans MS" panose="030F0702030302020204" pitchFamily="66" charset="0"/>
              </a:rPr>
              <a:t>Hello, children! Remember me? I’m Mia </a:t>
            </a:r>
            <a:r>
              <a:rPr lang="en-GB" sz="3000" b="1" dirty="0" err="1">
                <a:latin typeface="Comic Sans MS" panose="030F0702030302020204" pitchFamily="66" charset="0"/>
              </a:rPr>
              <a:t>Mia</a:t>
            </a:r>
            <a:r>
              <a:rPr lang="en-GB" sz="3000" b="1" dirty="0">
                <a:latin typeface="Comic Sans MS" panose="030F0702030302020204" pitchFamily="66" charset="0"/>
              </a:rPr>
              <a:t>! Are you ready to play our game?</a:t>
            </a:r>
            <a:endParaRPr lang="el-GR" sz="3000" b="1" dirty="0">
              <a:latin typeface="Comic Sans MS" panose="030F0702030302020204" pitchFamily="66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8911C4D-392A-4ACA-8706-7641A71910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77372" y="39480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2890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0</TotalTime>
  <Words>583</Words>
  <Application>Microsoft Office PowerPoint</Application>
  <PresentationFormat>On-screen Show (4:3)</PresentationFormat>
  <Paragraphs>167</Paragraphs>
  <Slides>39</Slides>
  <Notes>6</Notes>
  <HiddenSlides>0</HiddenSlides>
  <MMClips>37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</vt:lpstr>
      <vt:lpstr>Calibri</vt:lpstr>
      <vt:lpstr>Century Gothic</vt:lpstr>
      <vt:lpstr>Comic Sans MS</vt:lpstr>
      <vt:lpstr>Courier New</vt:lpstr>
      <vt:lpstr>Palatino Linotype</vt:lpstr>
      <vt:lpstr>Wingdings</vt:lpstr>
      <vt:lpstr>Executive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2020-04-05T13:05:23Z</dcterms:created>
  <dcterms:modified xsi:type="dcterms:W3CDTF">2021-01-13T20:46:58Z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15243902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S9.0.3</vt:lpwstr>
  </property>
</Properties>
</file>