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681" r:id="rId1"/>
  </p:sldMasterIdLst>
  <p:sldIdLst>
    <p:sldId id="256" r:id="rId2"/>
    <p:sldId id="287" r:id="rId3"/>
    <p:sldId id="27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92" autoAdjust="0"/>
    <p:restoredTop sz="94660"/>
  </p:normalViewPr>
  <p:slideViewPr>
    <p:cSldViewPr snapToGrid="0">
      <p:cViewPr varScale="1">
        <p:scale>
          <a:sx n="72" d="100"/>
          <a:sy n="72" d="100"/>
        </p:scale>
        <p:origin x="64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A7033E-982E-4EC1-BECC-19B6E52DE8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AAF050-7D53-4262-8C8B-48266FEAC1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C33C37-1C2D-4064-8B6F-F48467FD7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smtClean="0"/>
              <a:t>4/30/2020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98C13F-EC3E-4AC0-8C49-791B4BC85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07366A-3CEB-4CF2-90C4-D78F0FC5A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4059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94552D-EE43-43C0-B822-589749F3F5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887807-2E5F-49A3-A696-F4E291F03E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CE4BF3-4259-4224-9F40-02F114DF19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smtClean="0"/>
              <a:t>4/30/2020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224F70-2DC4-4708-8C5B-BE0697659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8089FA-E045-4239-9F1A-BFA028EF1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012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F0A84CD-359E-4EE3-AEC9-5630929D23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3BA206-784C-4D22-BFF8-90DE65F4F7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ABDA93-05AF-4BDF-B7B0-4BC932408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8E61D-D431-422C-9764-11DAFE33AB63}" type="datetimeFigureOut">
              <a:rPr lang="en-US" smtClean="0"/>
              <a:t>4/30/2020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29E0AA-D142-421D-8BF2-8E780EE0C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8B14D8-B2D5-43C1-A874-35178B18F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38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8BCA1C-6222-4B1B-B7BB-F79E07003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160821-6513-4513-AB0C-DFDE452837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E275CC-11B4-43B0-A3F4-B5860F27D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smtClean="0"/>
              <a:t>4/30/2020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2F0468-26FF-4A2E-8278-94B249219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8C7569-4169-417D-8C52-C8B51B99D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4562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B8D15-75DC-4821-8F71-5013CF5A15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55B6BE-B8D6-42D8-B21C-CC2EF0EBB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FF1D2A-60FB-4040-AA5E-C8E81F4194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smtClean="0"/>
              <a:t>4/30/2020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D2A811-C080-4CBB-AF83-CD3B82E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9000DB-4016-409E-9F02-1E8CC433B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782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AA427D-FA3B-4C35-878A-70FCE5D0B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7A9154-FC73-42D3-A8C0-4CC94A7017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5A4F0F-CEE5-425E-A364-28530E89F8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3DBB05-A740-4C8D-9B08-317263D3E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smtClean="0"/>
              <a:t>4/30/2020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DA470C-2EB3-4059-B843-7B800484A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80BB8E-CDB9-4306-ACE5-8B43E84D1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666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89BBF-4185-4E20-A0BE-5D5AD2FCE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2551FE-2ACD-4CD2-B4DD-E88A936EA6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74455E-421F-4A63-9C23-38530549D5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3398BC-CD76-4110-87D0-2FF964A9912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B82794A-5818-455E-A042-C3EFB6774A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41410CE-85CD-487B-8C44-247F13B26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smtClean="0"/>
              <a:t>4/30/2020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3318FB3-8309-4B11-9895-BF99B01EA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0B9357-66D7-4A8B-926F-D9193199C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255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613A70-2910-495D-B6C5-BF288B1A5E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4FA90F-57C9-4623-A669-C250A3957D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smtClean="0"/>
              <a:t>4/30/2020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A94828-B678-4E8C-B84F-D8541CFE68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3DB6E1-FF38-47FE-8B45-693416197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9964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9C6DB1E-A898-40E0-822C-64A5A2909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smtClean="0"/>
              <a:t>4/30/2020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908E867-2548-4A25-8D91-67ABBA018D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2C695A-9B7D-4AEF-85BF-99BD4F3E6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45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A1E0A-92A8-411A-B648-9EE5795DF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0873F4-1013-4AC1-976A-75B2961C3A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53D158-2207-4B74-B352-4D55A31E3E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66FE9C-8317-4E1B-BA3A-A21BA78F5A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smtClean="0"/>
              <a:t>4/30/2020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D82582-A39D-4B1D-B4DC-D038141ACB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0860DB-FCE7-49D8-AC7E-B9E3E0270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8755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23D46-53C1-47FA-B854-7B0EBF9171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1B93999-2727-4819-9462-507C2C321D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AA1C21-678B-4458-ACC5-377E7321F2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ED52F8-A639-4D1A-91AF-AC39664E4F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smtClean="0"/>
              <a:t>4/30/2020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B98FAB-50D5-4908-BC82-01D8CC805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DA271E-1AA8-46B0-8A55-66ADAC908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896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20000"/>
                <a:lumOff val="80000"/>
              </a:schemeClr>
            </a:gs>
            <a:gs pos="74000">
              <a:schemeClr val="bg1"/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F63C78C-D8C2-41A5-9CE6-EAF777BD2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3B372B-0E65-4D55-BEAF-10C1172150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80871E-D864-4E5E-BF63-2F2F21725B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smtClean="0"/>
              <a:t>4/30/2020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1DAAEC-7D8D-4ACE-A775-D209A99B06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935898-7F9D-44ED-ACC8-47C074A6CC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6287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5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rightstarkids.com.au/counting-caterpillar-wall-sticker.html" TargetMode="External"/><Relationship Id="rId2" Type="http://schemas.openxmlformats.org/officeDocument/2006/relationships/hyperlink" Target="http://clipart-library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olour pencils clipart 2">
            <a:extLst>
              <a:ext uri="{FF2B5EF4-FFF2-40B4-BE49-F238E27FC236}">
                <a16:creationId xmlns:a16="http://schemas.microsoft.com/office/drawing/2014/main" id="{FF39BD81-B631-4C58-A345-5FF84A67EF8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78" r="-2" b="-2"/>
          <a:stretch/>
        </p:blipFill>
        <p:spPr bwMode="auto">
          <a:xfrm>
            <a:off x="4654984" y="640080"/>
            <a:ext cx="6896936" cy="5578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F0AD767-11DD-4AAA-AF9A-E45CA0A6E0E4}"/>
              </a:ext>
            </a:extLst>
          </p:cNvPr>
          <p:cNvSpPr/>
          <p:nvPr/>
        </p:nvSpPr>
        <p:spPr>
          <a:xfrm>
            <a:off x="640080" y="3357562"/>
            <a:ext cx="5636603" cy="1631216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0000" dirty="0" err="1">
                <a:ln w="38100">
                  <a:solidFill>
                    <a:schemeClr val="tx1"/>
                  </a:solidFill>
                </a:ln>
                <a:gradFill>
                  <a:gsLst>
                    <a:gs pos="0">
                      <a:schemeClr val="accent3">
                        <a:lumMod val="67000"/>
                      </a:schemeClr>
                    </a:gs>
                    <a:gs pos="86740">
                      <a:srgbClr val="0070C0"/>
                    </a:gs>
                    <a:gs pos="48000">
                      <a:srgbClr val="FF0000"/>
                    </a:gs>
                    <a:gs pos="34514">
                      <a:srgbClr val="FFFF00"/>
                    </a:gs>
                    <a:gs pos="69927">
                      <a:srgbClr val="00B050"/>
                    </a:gs>
                    <a:gs pos="19488">
                      <a:srgbClr val="7030A0"/>
                    </a:gs>
                    <a:gs pos="100000">
                      <a:srgbClr val="00B050"/>
                    </a:gs>
                  </a:gsLst>
                  <a:lin ang="16200000" scaled="1"/>
                </a:gradFill>
                <a:latin typeface="Aharoni" panose="02010803020104030203" pitchFamily="2" charset="-79"/>
                <a:cs typeface="Aharoni" panose="02010803020104030203" pitchFamily="2" charset="-79"/>
              </a:rPr>
              <a:t>Colours</a:t>
            </a:r>
            <a:endParaRPr lang="en-US" sz="10000" dirty="0">
              <a:ln w="38100">
                <a:solidFill>
                  <a:schemeClr val="tx1"/>
                </a:solidFill>
              </a:ln>
              <a:gradFill>
                <a:gsLst>
                  <a:gs pos="0">
                    <a:schemeClr val="accent3">
                      <a:lumMod val="67000"/>
                    </a:schemeClr>
                  </a:gs>
                  <a:gs pos="86740">
                    <a:srgbClr val="0070C0"/>
                  </a:gs>
                  <a:gs pos="48000">
                    <a:srgbClr val="FF0000"/>
                  </a:gs>
                  <a:gs pos="34514">
                    <a:srgbClr val="FFFF00"/>
                  </a:gs>
                  <a:gs pos="69927">
                    <a:srgbClr val="00B050"/>
                  </a:gs>
                  <a:gs pos="19488">
                    <a:srgbClr val="7030A0"/>
                  </a:gs>
                  <a:gs pos="100000">
                    <a:srgbClr val="00B050"/>
                  </a:gs>
                </a:gsLst>
                <a:lin ang="16200000" scaled="1"/>
              </a:gra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5760F09-A940-4FB6-A083-FB94C6B335B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2641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Pill-button-seagreen Clip Ar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10532"/>
            <a:ext cx="5378896" cy="2022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70860" y="521530"/>
            <a:ext cx="4801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Comic Sans MS" panose="030F0702030302020204" pitchFamily="66" charset="0"/>
              </a:rPr>
              <a:t>Let’s play ‘’Simon says…’’</a:t>
            </a:r>
            <a:endParaRPr lang="el-GR" sz="36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pic>
        <p:nvPicPr>
          <p:cNvPr id="7" name="Picture 2" descr="Grandmother Face Clipart">
            <a:extLst>
              <a:ext uri="{FF2B5EF4-FFF2-40B4-BE49-F238E27FC236}">
                <a16:creationId xmlns:a16="http://schemas.microsoft.com/office/drawing/2014/main" id="{7E790320-9082-4FA6-8D8F-4973E2F2CC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42605"/>
            <a:ext cx="4343400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ounded Rectangular Callout 4">
            <a:extLst>
              <a:ext uri="{FF2B5EF4-FFF2-40B4-BE49-F238E27FC236}">
                <a16:creationId xmlns:a16="http://schemas.microsoft.com/office/drawing/2014/main" id="{08413F81-87D0-47BD-B88A-64616390F995}"/>
              </a:ext>
            </a:extLst>
          </p:cNvPr>
          <p:cNvSpPr/>
          <p:nvPr/>
        </p:nvSpPr>
        <p:spPr>
          <a:xfrm>
            <a:off x="4661397" y="2543855"/>
            <a:ext cx="4533403" cy="1202646"/>
          </a:xfrm>
          <a:prstGeom prst="wedgeRoundRectCallout">
            <a:avLst>
              <a:gd name="adj1" fmla="val -83331"/>
              <a:gd name="adj2" fmla="val 101849"/>
              <a:gd name="adj3" fmla="val 16667"/>
            </a:avLst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rgbClr val="FFFF00"/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>
                <a:solidFill>
                  <a:schemeClr val="tx1"/>
                </a:solidFill>
                <a:latin typeface="Comic Sans MS" panose="030F0702030302020204" pitchFamily="66" charset="0"/>
              </a:rPr>
              <a:t>Simon says…</a:t>
            </a:r>
            <a:endParaRPr lang="el-GR" sz="40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Simon says colours">
            <a:hlinkClick r:id="" action="ppaction://media"/>
            <a:extLst>
              <a:ext uri="{FF2B5EF4-FFF2-40B4-BE49-F238E27FC236}">
                <a16:creationId xmlns:a16="http://schemas.microsoft.com/office/drawing/2014/main" id="{DA7DE26F-1C20-42B3-9EC2-68CA0B15C10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471397" y="2840378"/>
            <a:ext cx="609600" cy="609600"/>
          </a:xfrm>
          <a:prstGeom prst="rect">
            <a:avLst/>
          </a:prstGeom>
        </p:spPr>
      </p:pic>
      <p:pic>
        <p:nvPicPr>
          <p:cNvPr id="9" name="Picture 2" descr="Girl Holding a Giant Paint Brush Clip Art - Girl Holding a Giant ">
            <a:extLst>
              <a:ext uri="{FF2B5EF4-FFF2-40B4-BE49-F238E27FC236}">
                <a16:creationId xmlns:a16="http://schemas.microsoft.com/office/drawing/2014/main" id="{6280BF4C-F65C-4968-B49A-C48DFA5835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033000" y="1004459"/>
            <a:ext cx="2102662" cy="37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9372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257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omic Sans MS" panose="030F0702030302020204" pitchFamily="66" charset="0"/>
              </a:rPr>
              <a:t>Images courtesy of:</a:t>
            </a:r>
            <a:endParaRPr lang="el-GR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1728788"/>
            <a:ext cx="9720073" cy="4580572"/>
          </a:xfrm>
        </p:spPr>
        <p:txBody>
          <a:bodyPr>
            <a:normAutofit/>
          </a:bodyPr>
          <a:lstStyle/>
          <a:p>
            <a:r>
              <a:rPr lang="en-US" dirty="0">
                <a:hlinkClick r:id="rId2"/>
              </a:rPr>
              <a:t>http://clipart-library.com</a:t>
            </a:r>
            <a:endParaRPr lang="en-US" dirty="0"/>
          </a:p>
          <a:p>
            <a:endParaRPr lang="en-US" dirty="0">
              <a:hlinkClick r:id="rId3"/>
            </a:endParaRPr>
          </a:p>
          <a:p>
            <a:endParaRPr lang="en-US" dirty="0"/>
          </a:p>
          <a:p>
            <a:pPr marL="0" lvl="0" indent="0" fontAlgn="base">
              <a:spcBef>
                <a:spcPts val="480"/>
              </a:spcBef>
              <a:buNone/>
            </a:pPr>
            <a:endParaRPr lang="en-US" sz="2400" i="1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56939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Office PowerPoint</Application>
  <PresentationFormat>Widescreen</PresentationFormat>
  <Paragraphs>6</Paragraphs>
  <Slides>3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Aharoni</vt:lpstr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Images courtesy of: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2020-04-29T15:08:05Z</dcterms:created>
  <dcterms:modified xsi:type="dcterms:W3CDTF">2020-04-30T06:48:11Z</dcterms:modified>
</cp:coreProperties>
</file>