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08" r:id="rId1"/>
  </p:sldMasterIdLst>
  <p:notesMasterIdLst>
    <p:notesMasterId r:id="rId37"/>
  </p:notesMasterIdLst>
  <p:sldIdLst>
    <p:sldId id="279" r:id="rId2"/>
    <p:sldId id="280" r:id="rId3"/>
    <p:sldId id="294" r:id="rId4"/>
    <p:sldId id="256" r:id="rId5"/>
    <p:sldId id="258" r:id="rId6"/>
    <p:sldId id="295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283" r:id="rId16"/>
    <p:sldId id="305" r:id="rId17"/>
    <p:sldId id="288" r:id="rId18"/>
    <p:sldId id="257" r:id="rId19"/>
    <p:sldId id="274" r:id="rId20"/>
    <p:sldId id="259" r:id="rId21"/>
    <p:sldId id="260" r:id="rId22"/>
    <p:sldId id="275" r:id="rId23"/>
    <p:sldId id="261" r:id="rId24"/>
    <p:sldId id="262" r:id="rId25"/>
    <p:sldId id="276" r:id="rId26"/>
    <p:sldId id="263" r:id="rId27"/>
    <p:sldId id="264" r:id="rId28"/>
    <p:sldId id="277" r:id="rId29"/>
    <p:sldId id="285" r:id="rId30"/>
    <p:sldId id="307" r:id="rId31"/>
    <p:sldId id="308" r:id="rId32"/>
    <p:sldId id="267" r:id="rId33"/>
    <p:sldId id="270" r:id="rId34"/>
    <p:sldId id="281" r:id="rId35"/>
    <p:sldId id="31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6" autoAdjust="0"/>
    <p:restoredTop sz="95118" autoAdjust="0"/>
  </p:normalViewPr>
  <p:slideViewPr>
    <p:cSldViewPr>
      <p:cViewPr varScale="1">
        <p:scale>
          <a:sx n="68" d="100"/>
          <a:sy n="68" d="100"/>
        </p:scale>
        <p:origin x="132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2FDEA-2A68-4EE7-9997-1B5A04D49B8E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DEA39-26E5-43F2-8A3E-A34ADB5518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415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6781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7491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6386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5249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3309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5115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410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2139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4418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636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2193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7101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855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5587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713EA-FD98-490F-915E-A0D24141C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AEB18B-972C-4715-A7E3-A5BBD97B2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78838-815D-425E-AECD-ABA19D45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72026-43CA-4197-B109-7C8878D63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27979-2590-4DC3-8E7C-A979530AD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697748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019BB-809E-4A45-9693-74C29E1C9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1EF8D-24F1-4552-918E-D76958458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89745-FD8B-47A3-8A01-E40E3888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7A5C3-EAC9-4D22-85CC-B98A300E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A8A65-9398-48D8-AE68-926A9B423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4247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26FA7B-6C51-4597-995E-0CC3A91B7A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47C9-4A2A-48C5-A5CA-7CECB12D4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1E9F9-7398-4ACC-A9D7-6FE3C2F5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FC876-7B9F-4DD4-AD24-81755D8B9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D6D1E-BF90-490A-937D-9D753329D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1653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92643-2AC6-4088-B094-DFD8AA288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9B7B6-0759-4031-A37D-B40774436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057CF-04AA-4B17-A278-2521A4B76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4DC3B-0021-41FF-B853-B2640F86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1AE55-008B-4648-B155-BAFBCCB2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882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B82FE-20D2-425B-82CA-97E9F8B5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2CEA2-9C4A-4C14-888F-C95A4A5CA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B827A-4D5B-4A03-A081-9DB56A1D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A0A65-A6D5-44DE-891A-E44CC4533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1C6F0-A575-4B89-A99D-94C98109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258893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C5E44-1951-4107-993F-FFCF4271E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E9233-1D93-455A-A493-1D3ECF226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54B48-3674-4B02-ADF4-32D433A3A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01A4B-CE7D-415C-9676-3A3082695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A5B80-997F-4529-8750-E2D379C50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83731-0D94-48DF-96B6-3411C4B43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9336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7EA22-7F3A-4A2A-8514-C8B65EB0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65191-4878-46C7-8420-E8D286346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B9884-0705-43C5-83F1-D80F3C8FA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533777-C170-4DE1-AF3B-24397C0FD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480DAB-97CB-41EC-828F-AE1734A29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7885B4-AE32-4CD9-A58B-AC93D79D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0BF05B-AB26-4A48-BD3C-7A289775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921ABA-4462-47F7-BAE4-813B2BA61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8632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473C-1AAC-4FFD-B229-8533EC0BA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FAC05-794F-4E6F-AF61-986ED0C3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80D18-211E-470E-BD5A-394CBF70A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D3338-A953-4AC5-80F8-11E489C8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31465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8FD050-0D49-48B1-B9BB-E4147E0CC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1A6C2E-603D-4125-A58D-DC1AA331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14D45-0945-4BD0-A207-2E79EABD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6049679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A2400-7948-4349-9B38-7A468981B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5D12C-6705-4A8F-B5FD-C7A45D5D3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BDA1B-2595-474D-9EE1-332EB747D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DE91B-7723-4372-B6D7-6E12A3D34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4160B-23A6-4430-A1CF-0C5721938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19336-CC12-4305-8963-2FBA8F753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269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B5A86-0CD6-46E8-8C80-169873CD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14EF38-6964-4FAD-BCDA-18C9C2DDFF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5BF69-1498-4E82-8073-526623909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CB57B-7AEE-4529-9141-FB345C89D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3CF9F-B686-481C-950B-1B5D6D75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B2C2C-EC90-4075-9FD0-72B1E6A2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8766242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D42119-B858-4161-A5A4-44B6660AA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A52F4-4B50-47F8-964D-93814F8FA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8EF25-1FE0-4D08-9D12-81BE54BCA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CA75-014B-438F-A67A-1805C88C1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F5AB1-42C3-4454-9C44-228016723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001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jp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hyperlink" Target="http://cdn.dailyclipart.net/wp-content/uploads/medium/clipart0029.jpg" TargetMode="External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hyperlink" Target="http://www.acclaimclipart.com/free_clipart_images/red_cardinal_bird_0071-0911-1317-0202_SMU.jpg" TargetMode="External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hyperlink" Target="http://www.acclaimclipart.com/free_clipart_images/red_cardinal_bird_0071-0911-1317-0202_SMU.jpg" TargetMode="External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claimclipart.com/free_clipart_images/red_cardinal_bird_0071-0911-1317-0202_SMU.jpg" TargetMode="External"/><Relationship Id="rId13" Type="http://schemas.openxmlformats.org/officeDocument/2006/relationships/image" Target="../media/image13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" Type="http://schemas.openxmlformats.org/officeDocument/2006/relationships/audio" Target="../media/media19.m4a"/><Relationship Id="rId16" Type="http://schemas.openxmlformats.org/officeDocument/2006/relationships/image" Target="../media/image16.png"/><Relationship Id="rId1" Type="http://schemas.microsoft.com/office/2007/relationships/media" Target="../media/media19.m4a"/><Relationship Id="rId6" Type="http://schemas.openxmlformats.org/officeDocument/2006/relationships/hyperlink" Target="http://cdn.dailyclipart.net/wp-content/uploads/medium/clipart0029.jpg" TargetMode="External"/><Relationship Id="rId11" Type="http://schemas.openxmlformats.org/officeDocument/2006/relationships/hyperlink" Target="http://www.horseclipart.com/horse_clipart_images/blue_galloping_horse_silhouette_0515-0911-0912-5120_SMU.jpg" TargetMode="External"/><Relationship Id="rId5" Type="http://schemas.openxmlformats.org/officeDocument/2006/relationships/image" Target="../media/image18.jpeg"/><Relationship Id="rId1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.jpeg"/><Relationship Id="rId1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cdn.dailyclipart.net/wp-content/uploads/medium/clipart0029.jpg" TargetMode="External"/><Relationship Id="rId13" Type="http://schemas.openxmlformats.org/officeDocument/2006/relationships/hyperlink" Target="http://www.horseclipart.com/horse_clipart_images/blue_galloping_horse_silhouette_0515-0911-0912-5120_SMU.jpg" TargetMode="External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12" Type="http://schemas.openxmlformats.org/officeDocument/2006/relationships/image" Target="../media/image11.png"/><Relationship Id="rId17" Type="http://schemas.openxmlformats.org/officeDocument/2006/relationships/image" Target="../media/image15.jpeg"/><Relationship Id="rId2" Type="http://schemas.microsoft.com/office/2007/relationships/media" Target="../media/media20.m4a"/><Relationship Id="rId16" Type="http://schemas.openxmlformats.org/officeDocument/2006/relationships/image" Target="../media/image14.jpeg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10.jpeg"/><Relationship Id="rId5" Type="http://schemas.openxmlformats.org/officeDocument/2006/relationships/image" Target="../media/image18.jpeg"/><Relationship Id="rId15" Type="http://schemas.openxmlformats.org/officeDocument/2006/relationships/image" Target="../media/image13.png"/><Relationship Id="rId10" Type="http://schemas.openxmlformats.org/officeDocument/2006/relationships/hyperlink" Target="http://www.acclaimclipart.com/free_clipart_images/red_cardinal_bird_0071-0911-1317-0202_SMU.jpg" TargetMode="External"/><Relationship Id="rId19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claimclipart.com/free_clipart_images/red_cardinal_bird_0071-0911-1317-0202_SMU.jpg" TargetMode="Externa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12.jpeg"/><Relationship Id="rId2" Type="http://schemas.microsoft.com/office/2007/relationships/media" Target="../media/media21.m4a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hyperlink" Target="http://cdn.dailyclipart.net/wp-content/uploads/medium/clipart0029.jpg" TargetMode="External"/><Relationship Id="rId11" Type="http://schemas.openxmlformats.org/officeDocument/2006/relationships/hyperlink" Target="http://www.horseclipart.com/horse_clipart_images/blue_galloping_horse_silhouette_0515-0911-0912-5120_SMU.jpg" TargetMode="External"/><Relationship Id="rId5" Type="http://schemas.openxmlformats.org/officeDocument/2006/relationships/image" Target="../media/image1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8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microsoft.com/office/2007/relationships/media" Target="../media/media5.m4a"/><Relationship Id="rId11" Type="http://schemas.openxmlformats.org/officeDocument/2006/relationships/image" Target="../media/image2.jpg"/><Relationship Id="rId5" Type="http://schemas.openxmlformats.org/officeDocument/2006/relationships/audio" Target="NULL" TargetMode="External"/><Relationship Id="rId10" Type="http://schemas.openxmlformats.org/officeDocument/2006/relationships/image" Target="../media/image3.png"/><Relationship Id="rId4" Type="http://schemas.openxmlformats.org/officeDocument/2006/relationships/audio" Target="../media/media4.mp3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jpeg"/><Relationship Id="rId3" Type="http://schemas.openxmlformats.org/officeDocument/2006/relationships/image" Target="../media/image18.jpeg"/><Relationship Id="rId7" Type="http://schemas.openxmlformats.org/officeDocument/2006/relationships/hyperlink" Target="http://www.acclaimclipart.com/free_clipart_images/red_cardinal_bird_0071-0911-1317-0202_SMU.jpg" TargetMode="External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5" Type="http://schemas.openxmlformats.org/officeDocument/2006/relationships/hyperlink" Target="http://cdn.dailyclipart.net/wp-content/uploads/medium/clipart0029.jpg" TargetMode="External"/><Relationship Id="rId15" Type="http://schemas.openxmlformats.org/officeDocument/2006/relationships/image" Target="../media/image16.png"/><Relationship Id="rId10" Type="http://schemas.openxmlformats.org/officeDocument/2006/relationships/hyperlink" Target="http://www.horseclipart.com/horse_clipart_images/blue_galloping_horse_silhouette_0515-0911-0912-5120_SMU.jpg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11.png"/><Relationship Id="rId1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claimclipart.com/free_clipart_images/red_cardinal_bird_0071-0911-1317-0202_SMU.jpg" TargetMode="Externa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12.jpeg"/><Relationship Id="rId2" Type="http://schemas.microsoft.com/office/2007/relationships/media" Target="../media/media23.m4a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hyperlink" Target="http://cdn.dailyclipart.net/wp-content/uploads/medium/clipart0029.jpg" TargetMode="External"/><Relationship Id="rId11" Type="http://schemas.openxmlformats.org/officeDocument/2006/relationships/hyperlink" Target="http://www.horseclipart.com/horse_clipart_images/blue_galloping_horse_silhouette_0515-0911-0912-5120_SMU.jpg" TargetMode="External"/><Relationship Id="rId5" Type="http://schemas.openxmlformats.org/officeDocument/2006/relationships/image" Target="../media/image1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8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jpeg"/><Relationship Id="rId3" Type="http://schemas.openxmlformats.org/officeDocument/2006/relationships/image" Target="../media/image18.jpeg"/><Relationship Id="rId7" Type="http://schemas.openxmlformats.org/officeDocument/2006/relationships/hyperlink" Target="http://www.acclaimclipart.com/free_clipart_images/red_cardinal_bird_0071-0911-1317-0202_SMU.jpg" TargetMode="External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5" Type="http://schemas.openxmlformats.org/officeDocument/2006/relationships/hyperlink" Target="http://cdn.dailyclipart.net/wp-content/uploads/medium/clipart0029.jpg" TargetMode="External"/><Relationship Id="rId15" Type="http://schemas.openxmlformats.org/officeDocument/2006/relationships/image" Target="../media/image16.png"/><Relationship Id="rId10" Type="http://schemas.openxmlformats.org/officeDocument/2006/relationships/hyperlink" Target="http://www.horseclipart.com/horse_clipart_images/blue_galloping_horse_silhouette_0515-0911-0912-5120_SMU.jpg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11.png"/><Relationship Id="rId1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claimclipart.com/free_clipart_images/red_cardinal_bird_0071-0911-1317-0202_SMU.jpg" TargetMode="Externa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6" Type="http://schemas.openxmlformats.org/officeDocument/2006/relationships/hyperlink" Target="http://cdn.dailyclipart.net/wp-content/uploads/medium/clipart0029.jpg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18.jpeg"/><Relationship Id="rId9" Type="http://schemas.openxmlformats.org/officeDocument/2006/relationships/image" Target="../media/image10.jpeg"/><Relationship Id="rId1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hyperlink" Target="http://www.horseclipart.com/horse_clipart_images/blue_galloping_horse_silhouette_0515-0911-0912-5120_SMU.jpg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cdn.dailyclipart.net/wp-content/uploads/medium/clipart0029.jpg" TargetMode="External"/><Relationship Id="rId13" Type="http://schemas.openxmlformats.org/officeDocument/2006/relationships/hyperlink" Target="http://www.horseclipart.com/horse_clipart_images/blue_galloping_horse_silhouette_0515-0911-0912-5120_SMU.jpg" TargetMode="External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12" Type="http://schemas.openxmlformats.org/officeDocument/2006/relationships/image" Target="../media/image11.png"/><Relationship Id="rId17" Type="http://schemas.openxmlformats.org/officeDocument/2006/relationships/image" Target="../media/image15.jpeg"/><Relationship Id="rId2" Type="http://schemas.microsoft.com/office/2007/relationships/media" Target="../media/media27.m4a"/><Relationship Id="rId16" Type="http://schemas.openxmlformats.org/officeDocument/2006/relationships/image" Target="../media/image14.jpeg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10.jpeg"/><Relationship Id="rId5" Type="http://schemas.openxmlformats.org/officeDocument/2006/relationships/image" Target="../media/image18.jpeg"/><Relationship Id="rId15" Type="http://schemas.openxmlformats.org/officeDocument/2006/relationships/image" Target="../media/image13.png"/><Relationship Id="rId10" Type="http://schemas.openxmlformats.org/officeDocument/2006/relationships/hyperlink" Target="http://www.acclaimclipart.com/free_clipart_images/red_cardinal_bird_0071-0911-1317-0202_SMU.jpg" TargetMode="External"/><Relationship Id="rId19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claimclipart.com/free_clipart_images/red_cardinal_bird_0071-0911-1317-0202_SMU.jpg" TargetMode="Externa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6" Type="http://schemas.openxmlformats.org/officeDocument/2006/relationships/hyperlink" Target="http://cdn.dailyclipart.net/wp-content/uploads/medium/clipart0029.jpg" TargetMode="External"/><Relationship Id="rId11" Type="http://schemas.openxmlformats.org/officeDocument/2006/relationships/image" Target="../media/image12.jpeg"/><Relationship Id="rId5" Type="http://schemas.openxmlformats.org/officeDocument/2006/relationships/image" Target="../media/image1.png"/><Relationship Id="rId15" Type="http://schemas.openxmlformats.org/officeDocument/2006/relationships/image" Target="../media/image17.png"/><Relationship Id="rId10" Type="http://schemas.openxmlformats.org/officeDocument/2006/relationships/hyperlink" Target="http://www.horseclipart.com/horse_clipart_images/blue_galloping_horse_silhouette_0515-0911-0912-5120_SMU.jpg" TargetMode="External"/><Relationship Id="rId4" Type="http://schemas.openxmlformats.org/officeDocument/2006/relationships/image" Target="../media/image18.jpeg"/><Relationship Id="rId9" Type="http://schemas.openxmlformats.org/officeDocument/2006/relationships/image" Target="../media/image10.jpeg"/><Relationship Id="rId1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tRNy2i75tCc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WST-B8zQleM" TargetMode="Externa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1.jpe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32.m4a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5" Type="http://schemas.openxmlformats.org/officeDocument/2006/relationships/image" Target="../media/image22.png"/><Relationship Id="rId4" Type="http://schemas.openxmlformats.org/officeDocument/2006/relationships/hyperlink" Target="https://www.youtube.com/watch?v=PHJMkKtd8Jg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10126763/animals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g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jpg"/><Relationship Id="rId5" Type="http://schemas.openxmlformats.org/officeDocument/2006/relationships/hyperlink" Target="https://wordwall.net/resource/10127190/animals-brown-bear-what-do-you-see-story-2" TargetMode="Externa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hyperlink" Target="https://www.youtube.com/watch?v=yS1zl4g7HLA&amp;feature=youtu.be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jp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acclaimclipart.com/free_clipart_images/red_cardinal_bird_0071-0911-1317-0202_SMU.jpg" TargetMode="External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microsoft.com/office/2007/relationships/media" Target="../media/media8.m4a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5" Type="http://schemas.openxmlformats.org/officeDocument/2006/relationships/hyperlink" Target="http://cdn.dailyclipart.net/wp-content/uploads/medium/clipart0029.jpg" TargetMode="External"/><Relationship Id="rId15" Type="http://schemas.openxmlformats.org/officeDocument/2006/relationships/image" Target="../media/image16.png"/><Relationship Id="rId10" Type="http://schemas.openxmlformats.org/officeDocument/2006/relationships/hyperlink" Target="http://www.horseclipart.com/horse_clipart_images/blue_galloping_horse_silhouette_0515-0911-0912-5120_SMU.jpg" TargetMode="External"/><Relationship Id="rId4" Type="http://schemas.openxmlformats.org/officeDocument/2006/relationships/image" Target="../media/image2.jpg"/><Relationship Id="rId9" Type="http://schemas.openxmlformats.org/officeDocument/2006/relationships/image" Target="../media/image11.pn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cdn.dailyclipart.net/wp-content/uploads/medium/clipart0029.jpg" TargetMode="External"/><Relationship Id="rId12" Type="http://schemas.openxmlformats.org/officeDocument/2006/relationships/hyperlink" Target="http://www.horseclipart.com/horse_clipart_images/blue_galloping_horse_silhouette_0515-0911-0912-5120_SMU.jpg" TargetMode="External"/><Relationship Id="rId17" Type="http://schemas.openxmlformats.org/officeDocument/2006/relationships/image" Target="../media/image16.png"/><Relationship Id="rId2" Type="http://schemas.microsoft.com/office/2007/relationships/media" Target="../media/media9.m4a"/><Relationship Id="rId16" Type="http://schemas.openxmlformats.org/officeDocument/2006/relationships/image" Target="../media/image15.jpeg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2.jpg"/><Relationship Id="rId15" Type="http://schemas.openxmlformats.org/officeDocument/2006/relationships/image" Target="../media/image14.jpeg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3.xml"/><Relationship Id="rId9" Type="http://schemas.openxmlformats.org/officeDocument/2006/relationships/hyperlink" Target="http://www.acclaimclipart.com/free_clipart_images/red_cardinal_bird_0071-0911-1317-0202_SMU.jpg" TargetMode="External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hyperlink" Target="http://cdn.dailyclipart.net/wp-content/uploads/medium/clipart0029.jpg" TargetMode="External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7535D9B-5F67-494D-B570-AECAB07248B4}"/>
              </a:ext>
            </a:extLst>
          </p:cNvPr>
          <p:cNvSpPr/>
          <p:nvPr/>
        </p:nvSpPr>
        <p:spPr>
          <a:xfrm>
            <a:off x="432106" y="24991"/>
            <a:ext cx="4571942" cy="2409720"/>
          </a:xfrm>
          <a:prstGeom prst="wedgeEllipseCallout">
            <a:avLst>
              <a:gd name="adj1" fmla="val 72444"/>
              <a:gd name="adj2" fmla="val 47489"/>
            </a:avLst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400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Hello, again children!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D68E1583-7013-48BF-9C0C-0D477446444A}"/>
              </a:ext>
            </a:extLst>
          </p:cNvPr>
          <p:cNvSpPr/>
          <p:nvPr/>
        </p:nvSpPr>
        <p:spPr>
          <a:xfrm>
            <a:off x="1360494" y="3212976"/>
            <a:ext cx="3960440" cy="3233204"/>
          </a:xfrm>
          <a:prstGeom prst="wedgeEllipseCallout">
            <a:avLst>
              <a:gd name="adj1" fmla="val 78647"/>
              <a:gd name="adj2" fmla="val -45961"/>
            </a:avLst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400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“Hello, friends!”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pic>
        <p:nvPicPr>
          <p:cNvPr id="6" name="Hello friends">
            <a:hlinkClick r:id="" action="ppaction://media"/>
            <a:extLst>
              <a:ext uri="{FF2B5EF4-FFF2-40B4-BE49-F238E27FC236}">
                <a16:creationId xmlns:a16="http://schemas.microsoft.com/office/drawing/2014/main" id="{8EA2C3E8-2909-4076-9532-B1860CCAC2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 end="2739.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2620" y="5301208"/>
            <a:ext cx="609600" cy="609600"/>
          </a:xfrm>
          <a:prstGeom prst="rect">
            <a:avLst/>
          </a:prstGeom>
        </p:spPr>
      </p:pic>
      <p:pic>
        <p:nvPicPr>
          <p:cNvPr id="4" name="Picture 3" descr="A person taking a selfie&#10;&#10;Description automatically generated">
            <a:extLst>
              <a:ext uri="{FF2B5EF4-FFF2-40B4-BE49-F238E27FC236}">
                <a16:creationId xmlns:a16="http://schemas.microsoft.com/office/drawing/2014/main" id="{2D56922A-DDB1-458A-A328-4003C74CD5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>
            <a:off x="6247420" y="351890"/>
            <a:ext cx="2855221" cy="306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6CB61A-F1C9-45FD-8DAE-2287E2F055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9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62400" y="1373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55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Bear clip art">
            <a:hlinkClick r:id="rId5" tooltip="&quot;Bear clip art&quot;"/>
            <a:extLst>
              <a:ext uri="{FF2B5EF4-FFF2-40B4-BE49-F238E27FC236}">
                <a16:creationId xmlns:a16="http://schemas.microsoft.com/office/drawing/2014/main" id="{CC23D05D-CDA4-4CBB-BE2D-78310BCA181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688" y="1772816"/>
            <a:ext cx="619268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CAC907-F46B-4618-9B39-5F96324439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608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1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oldfish Clip Art">
            <a:extLst>
              <a:ext uri="{FF2B5EF4-FFF2-40B4-BE49-F238E27FC236}">
                <a16:creationId xmlns:a16="http://schemas.microsoft.com/office/drawing/2014/main" id="{6F1295E2-904C-493C-9B68-6EF1CE165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1064223"/>
            <a:ext cx="6192688" cy="47565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7755FC-C236-40C9-9D02-3B32C69C92FD}"/>
              </a:ext>
            </a:extLst>
          </p:cNvPr>
          <p:cNvSpPr/>
          <p:nvPr/>
        </p:nvSpPr>
        <p:spPr>
          <a:xfrm>
            <a:off x="751407" y="1037204"/>
            <a:ext cx="7641186" cy="40324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4B9F64-3DF7-4497-9E91-9661879128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515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03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oldfish Clip Art">
            <a:extLst>
              <a:ext uri="{FF2B5EF4-FFF2-40B4-BE49-F238E27FC236}">
                <a16:creationId xmlns:a16="http://schemas.microsoft.com/office/drawing/2014/main" id="{103B611A-44F3-470F-83C7-419619F07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1064223"/>
            <a:ext cx="6192688" cy="475657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210CDE-EC44-4AEF-B9C8-0C0E15943E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6096" y="759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ardinal Clipart Image: Red Cardinal Bird">
            <a:hlinkClick r:id="rId5"/>
            <a:extLst>
              <a:ext uri="{FF2B5EF4-FFF2-40B4-BE49-F238E27FC236}">
                <a16:creationId xmlns:a16="http://schemas.microsoft.com/office/drawing/2014/main" id="{1199167B-7DA9-4085-93B1-EF79DFC39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424490"/>
            <a:ext cx="5832648" cy="39487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7755FC-C236-40C9-9D02-3B32C69C92FD}"/>
              </a:ext>
            </a:extLst>
          </p:cNvPr>
          <p:cNvSpPr/>
          <p:nvPr/>
        </p:nvSpPr>
        <p:spPr>
          <a:xfrm>
            <a:off x="611560" y="1772816"/>
            <a:ext cx="7641186" cy="40324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4634DA-BDF9-4F4F-8C4C-11C51A7E92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640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85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ardinal Clipart Image: Red Cardinal Bird">
            <a:hlinkClick r:id="rId5"/>
            <a:extLst>
              <a:ext uri="{FF2B5EF4-FFF2-40B4-BE49-F238E27FC236}">
                <a16:creationId xmlns:a16="http://schemas.microsoft.com/office/drawing/2014/main" id="{2CBBCB2C-4E1F-4895-9EBF-380E79D4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5676" y="1454637"/>
            <a:ext cx="5832648" cy="394872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A69961-5F5F-4DB4-A44D-F0ABCD606B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576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5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itch clipart - Clip Art Library">
            <a:extLst>
              <a:ext uri="{FF2B5EF4-FFF2-40B4-BE49-F238E27FC236}">
                <a16:creationId xmlns:a16="http://schemas.microsoft.com/office/drawing/2014/main" id="{24D6E8A7-0A19-420F-B7B3-BE9C82616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1916832"/>
            <a:ext cx="3744416" cy="410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7FD9A8E-25A5-4F73-A1BB-A27251EC67C1}"/>
              </a:ext>
            </a:extLst>
          </p:cNvPr>
          <p:cNvSpPr/>
          <p:nvPr/>
        </p:nvSpPr>
        <p:spPr>
          <a:xfrm>
            <a:off x="3710634" y="548680"/>
            <a:ext cx="5037830" cy="3672408"/>
          </a:xfrm>
          <a:prstGeom prst="wedgeEllipseCallout">
            <a:avLst>
              <a:gd name="adj1" fmla="val -59386"/>
              <a:gd name="adj2" fmla="val 3175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Hello, children! Remember me? I’m Mia </a:t>
            </a:r>
            <a:r>
              <a:rPr lang="en-GB" sz="3000" b="1" dirty="0" err="1">
                <a:latin typeface="Comic Sans MS" panose="030F0702030302020204" pitchFamily="66" charset="0"/>
              </a:rPr>
              <a:t>Mia</a:t>
            </a:r>
            <a:r>
              <a:rPr lang="en-GB" sz="3000" b="1" dirty="0">
                <a:latin typeface="Comic Sans MS" panose="030F0702030302020204" pitchFamily="66" charset="0"/>
              </a:rPr>
              <a:t>! Are you ready to play our game?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911C4D-392A-4ACA-8706-7641A71910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1034" y="927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141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tch clipart - Clip Art Library">
            <a:extLst>
              <a:ext uri="{FF2B5EF4-FFF2-40B4-BE49-F238E27FC236}">
                <a16:creationId xmlns:a16="http://schemas.microsoft.com/office/drawing/2014/main" id="{131CB290-A645-4145-B944-441C2091B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146" y="139079"/>
            <a:ext cx="1664113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D7BB322-D278-437F-92D7-33F9D3C900BD}"/>
              </a:ext>
            </a:extLst>
          </p:cNvPr>
          <p:cNvSpPr/>
          <p:nvPr/>
        </p:nvSpPr>
        <p:spPr>
          <a:xfrm>
            <a:off x="2355370" y="255471"/>
            <a:ext cx="5889038" cy="1783437"/>
          </a:xfrm>
          <a:prstGeom prst="wedgeEllipseCallout">
            <a:avLst>
              <a:gd name="adj1" fmla="val -58557"/>
              <a:gd name="adj2" fmla="val 529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Let’s say the words together to remember them!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EBF0EF-E45D-4356-AA31-E0080879C8CC}"/>
              </a:ext>
            </a:extLst>
          </p:cNvPr>
          <p:cNvGrpSpPr/>
          <p:nvPr/>
        </p:nvGrpSpPr>
        <p:grpSpPr>
          <a:xfrm>
            <a:off x="71012" y="2691832"/>
            <a:ext cx="9001976" cy="3876860"/>
            <a:chOff x="572" y="2852936"/>
            <a:chExt cx="9001976" cy="3876860"/>
          </a:xfrm>
        </p:grpSpPr>
        <p:pic>
          <p:nvPicPr>
            <p:cNvPr id="8" name="Content Placeholder 5" descr="Bear clip art">
              <a:hlinkClick r:id="rId6" tooltip="&quot;Bear clip art&quot;"/>
              <a:extLst>
                <a:ext uri="{FF2B5EF4-FFF2-40B4-BE49-F238E27FC236}">
                  <a16:creationId xmlns:a16="http://schemas.microsoft.com/office/drawing/2014/main" id="{832C50BD-CCCC-403A-838B-F7A05C6B2EA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8613" y="2852936"/>
              <a:ext cx="1817824" cy="1363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Cardinal Clipart Image: Red Cardinal Bird">
              <a:hlinkClick r:id="rId8"/>
              <a:extLst>
                <a:ext uri="{FF2B5EF4-FFF2-40B4-BE49-F238E27FC236}">
                  <a16:creationId xmlns:a16="http://schemas.microsoft.com/office/drawing/2014/main" id="{08CEF48E-AA63-4203-8FF8-4F78866400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79836" y="3166818"/>
              <a:ext cx="1550920" cy="1049979"/>
            </a:xfrm>
            <a:prstGeom prst="rect">
              <a:avLst/>
            </a:prstGeom>
          </p:spPr>
        </p:pic>
        <p:pic>
          <p:nvPicPr>
            <p:cNvPr id="10" name="Picture 5" descr="Yellow Duck Clip Art">
              <a:extLst>
                <a:ext uri="{FF2B5EF4-FFF2-40B4-BE49-F238E27FC236}">
                  <a16:creationId xmlns:a16="http://schemas.microsoft.com/office/drawing/2014/main" id="{5EBAC247-BDBD-4957-A400-6B18594C2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30717" y="3034216"/>
              <a:ext cx="1180690" cy="1049979"/>
            </a:xfrm>
            <a:prstGeom prst="rect">
              <a:avLst/>
            </a:prstGeom>
          </p:spPr>
        </p:pic>
        <p:pic>
          <p:nvPicPr>
            <p:cNvPr id="11" name="Content Placeholder 5" descr="Horse Clipart Image: Blue galloping horse silhouette">
              <a:hlinkClick r:id="rId11"/>
              <a:extLst>
                <a:ext uri="{FF2B5EF4-FFF2-40B4-BE49-F238E27FC236}">
                  <a16:creationId xmlns:a16="http://schemas.microsoft.com/office/drawing/2014/main" id="{8548DB83-E6F0-4246-ADD3-5F4111DBEB7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60667" y="2852936"/>
              <a:ext cx="2079640" cy="1448422"/>
            </a:xfrm>
            <a:prstGeom prst="rect">
              <a:avLst/>
            </a:prstGeom>
          </p:spPr>
        </p:pic>
        <p:pic>
          <p:nvPicPr>
            <p:cNvPr id="12" name="Picture 5" descr="Green Frog Clip Art">
              <a:extLst>
                <a:ext uri="{FF2B5EF4-FFF2-40B4-BE49-F238E27FC236}">
                  <a16:creationId xmlns:a16="http://schemas.microsoft.com/office/drawing/2014/main" id="{6CBB432F-6564-4CC1-8B10-CFA6A7468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8" y="3034216"/>
              <a:ext cx="1121410" cy="982835"/>
            </a:xfrm>
            <a:prstGeom prst="rect">
              <a:avLst/>
            </a:prstGeom>
          </p:spPr>
        </p:pic>
        <p:pic>
          <p:nvPicPr>
            <p:cNvPr id="13" name="Picture 5" descr="http://www.animalclipart.net/_small/0512-0711-1612-5104.jpg">
              <a:extLst>
                <a:ext uri="{FF2B5EF4-FFF2-40B4-BE49-F238E27FC236}">
                  <a16:creationId xmlns:a16="http://schemas.microsoft.com/office/drawing/2014/main" id="{9732D92A-2249-4AA5-A6EF-E2996B316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572" y="5008701"/>
              <a:ext cx="1811489" cy="1547224"/>
            </a:xfrm>
            <a:prstGeom prst="rect">
              <a:avLst/>
            </a:prstGeom>
            <a:noFill/>
          </p:spPr>
        </p:pic>
        <p:pic>
          <p:nvPicPr>
            <p:cNvPr id="14" name="Picture 10" descr="http://www.think-differently-about-sheep.com/Black%20sheep.jpg">
              <a:extLst>
                <a:ext uri="{FF2B5EF4-FFF2-40B4-BE49-F238E27FC236}">
                  <a16:creationId xmlns:a16="http://schemas.microsoft.com/office/drawing/2014/main" id="{D93E429B-BFF1-4B46-8FCD-6D1444FC5A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8" t="23525" r="11848" b="7641"/>
            <a:stretch/>
          </p:blipFill>
          <p:spPr bwMode="auto">
            <a:xfrm>
              <a:off x="4122791" y="4693104"/>
              <a:ext cx="2297806" cy="2036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 descr="Goldfish Clip Art">
              <a:extLst>
                <a:ext uri="{FF2B5EF4-FFF2-40B4-BE49-F238E27FC236}">
                  <a16:creationId xmlns:a16="http://schemas.microsoft.com/office/drawing/2014/main" id="{2C44645E-D7B0-4A43-B012-5D521CEE5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24477" y="5115386"/>
              <a:ext cx="1913322" cy="146961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CCCD1C-188E-4161-A6AC-05E36A94F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123" y="5071075"/>
              <a:ext cx="2039728" cy="1448423"/>
            </a:xfrm>
            <a:prstGeom prst="rect">
              <a:avLst/>
            </a:prstGeom>
          </p:spPr>
        </p:pic>
      </p:grp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36E14E-1B0A-40C2-9F1E-FCDFC61C3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50570" y="74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629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tch clipart - Clip Art Library">
            <a:extLst>
              <a:ext uri="{FF2B5EF4-FFF2-40B4-BE49-F238E27FC236}">
                <a16:creationId xmlns:a16="http://schemas.microsoft.com/office/drawing/2014/main" id="{131CB290-A645-4145-B944-441C2091B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146" y="139079"/>
            <a:ext cx="1664113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D7BB322-D278-437F-92D7-33F9D3C900BD}"/>
              </a:ext>
            </a:extLst>
          </p:cNvPr>
          <p:cNvSpPr/>
          <p:nvPr/>
        </p:nvSpPr>
        <p:spPr>
          <a:xfrm>
            <a:off x="2411760" y="139079"/>
            <a:ext cx="5832648" cy="1345705"/>
          </a:xfrm>
          <a:prstGeom prst="wedgeEllipseCallout">
            <a:avLst>
              <a:gd name="adj1" fmla="val -58353"/>
              <a:gd name="adj2" fmla="val 4981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I throw magic dust!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purple glitter dust transparent background - Clip Art Library">
            <a:extLst>
              <a:ext uri="{FF2B5EF4-FFF2-40B4-BE49-F238E27FC236}">
                <a16:creationId xmlns:a16="http://schemas.microsoft.com/office/drawing/2014/main" id="{F29B369C-58CC-42B7-8409-9DCF95ECF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FF53BB-B0EE-4A46-A96C-EC21914826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0192" y="1579104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4EBF0EF-E45D-4356-AA31-E0080879C8CC}"/>
              </a:ext>
            </a:extLst>
          </p:cNvPr>
          <p:cNvGrpSpPr/>
          <p:nvPr/>
        </p:nvGrpSpPr>
        <p:grpSpPr>
          <a:xfrm>
            <a:off x="572" y="2852936"/>
            <a:ext cx="9001976" cy="3876860"/>
            <a:chOff x="572" y="2852936"/>
            <a:chExt cx="9001976" cy="3876860"/>
          </a:xfrm>
        </p:grpSpPr>
        <p:pic>
          <p:nvPicPr>
            <p:cNvPr id="8" name="Content Placeholder 5" descr="Bear clip art">
              <a:hlinkClick r:id="rId8" tooltip="&quot;Bear clip art&quot;"/>
              <a:extLst>
                <a:ext uri="{FF2B5EF4-FFF2-40B4-BE49-F238E27FC236}">
                  <a16:creationId xmlns:a16="http://schemas.microsoft.com/office/drawing/2014/main" id="{832C50BD-CCCC-403A-838B-F7A05C6B2EA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8613" y="2852936"/>
              <a:ext cx="1817824" cy="1363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Cardinal Clipart Image: Red Cardinal Bird">
              <a:hlinkClick r:id="rId10"/>
              <a:extLst>
                <a:ext uri="{FF2B5EF4-FFF2-40B4-BE49-F238E27FC236}">
                  <a16:creationId xmlns:a16="http://schemas.microsoft.com/office/drawing/2014/main" id="{08CEF48E-AA63-4203-8FF8-4F78866400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79836" y="3166818"/>
              <a:ext cx="1550920" cy="1049979"/>
            </a:xfrm>
            <a:prstGeom prst="rect">
              <a:avLst/>
            </a:prstGeom>
          </p:spPr>
        </p:pic>
        <p:pic>
          <p:nvPicPr>
            <p:cNvPr id="10" name="Picture 5" descr="Yellow Duck Clip Art">
              <a:extLst>
                <a:ext uri="{FF2B5EF4-FFF2-40B4-BE49-F238E27FC236}">
                  <a16:creationId xmlns:a16="http://schemas.microsoft.com/office/drawing/2014/main" id="{5EBAC247-BDBD-4957-A400-6B18594C2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30717" y="3034216"/>
              <a:ext cx="1180690" cy="1049979"/>
            </a:xfrm>
            <a:prstGeom prst="rect">
              <a:avLst/>
            </a:prstGeom>
          </p:spPr>
        </p:pic>
        <p:pic>
          <p:nvPicPr>
            <p:cNvPr id="11" name="Content Placeholder 5" descr="Horse Clipart Image: Blue galloping horse silhouette">
              <a:hlinkClick r:id="rId13"/>
              <a:extLst>
                <a:ext uri="{FF2B5EF4-FFF2-40B4-BE49-F238E27FC236}">
                  <a16:creationId xmlns:a16="http://schemas.microsoft.com/office/drawing/2014/main" id="{8548DB83-E6F0-4246-ADD3-5F4111DBEB7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60667" y="2852936"/>
              <a:ext cx="2079640" cy="1448422"/>
            </a:xfrm>
            <a:prstGeom prst="rect">
              <a:avLst/>
            </a:prstGeom>
          </p:spPr>
        </p:pic>
        <p:pic>
          <p:nvPicPr>
            <p:cNvPr id="12" name="Picture 5" descr="Green Frog Clip Art">
              <a:extLst>
                <a:ext uri="{FF2B5EF4-FFF2-40B4-BE49-F238E27FC236}">
                  <a16:creationId xmlns:a16="http://schemas.microsoft.com/office/drawing/2014/main" id="{6CBB432F-6564-4CC1-8B10-CFA6A7468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8" y="3034216"/>
              <a:ext cx="1121410" cy="982835"/>
            </a:xfrm>
            <a:prstGeom prst="rect">
              <a:avLst/>
            </a:prstGeom>
          </p:spPr>
        </p:pic>
        <p:pic>
          <p:nvPicPr>
            <p:cNvPr id="13" name="Picture 5" descr="http://www.animalclipart.net/_small/0512-0711-1612-5104.jpg">
              <a:extLst>
                <a:ext uri="{FF2B5EF4-FFF2-40B4-BE49-F238E27FC236}">
                  <a16:creationId xmlns:a16="http://schemas.microsoft.com/office/drawing/2014/main" id="{9732D92A-2249-4AA5-A6EF-E2996B316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572" y="5008701"/>
              <a:ext cx="1811489" cy="1547224"/>
            </a:xfrm>
            <a:prstGeom prst="rect">
              <a:avLst/>
            </a:prstGeom>
            <a:noFill/>
          </p:spPr>
        </p:pic>
        <p:pic>
          <p:nvPicPr>
            <p:cNvPr id="14" name="Picture 10" descr="http://www.think-differently-about-sheep.com/Black%20sheep.jpg">
              <a:extLst>
                <a:ext uri="{FF2B5EF4-FFF2-40B4-BE49-F238E27FC236}">
                  <a16:creationId xmlns:a16="http://schemas.microsoft.com/office/drawing/2014/main" id="{D93E429B-BFF1-4B46-8FCD-6D1444FC5A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8" t="23525" r="11848" b="7641"/>
            <a:stretch/>
          </p:blipFill>
          <p:spPr bwMode="auto">
            <a:xfrm>
              <a:off x="4122791" y="4693104"/>
              <a:ext cx="2297806" cy="2036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 descr="Goldfish Clip Art">
              <a:extLst>
                <a:ext uri="{FF2B5EF4-FFF2-40B4-BE49-F238E27FC236}">
                  <a16:creationId xmlns:a16="http://schemas.microsoft.com/office/drawing/2014/main" id="{2C44645E-D7B0-4A43-B012-5D521CEE5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24477" y="5115386"/>
              <a:ext cx="1913322" cy="146961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CCCD1C-188E-4161-A6AC-05E36A94F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123" y="5071075"/>
              <a:ext cx="2039728" cy="1448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08037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5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itch clipart - Clip Art Library">
            <a:extLst>
              <a:ext uri="{FF2B5EF4-FFF2-40B4-BE49-F238E27FC236}">
                <a16:creationId xmlns:a16="http://schemas.microsoft.com/office/drawing/2014/main" id="{FCBC1C7E-D4DA-4CBB-B388-3CDB2E934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146" y="139079"/>
            <a:ext cx="2128664" cy="23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D4487A9-F7DD-489A-B690-46360ADA70A2}"/>
              </a:ext>
            </a:extLst>
          </p:cNvPr>
          <p:cNvSpPr/>
          <p:nvPr/>
        </p:nvSpPr>
        <p:spPr>
          <a:xfrm>
            <a:off x="3206578" y="139079"/>
            <a:ext cx="5037830" cy="1345706"/>
          </a:xfrm>
          <a:prstGeom prst="wedgeEllipseCallout">
            <a:avLst>
              <a:gd name="adj1" fmla="val -68461"/>
              <a:gd name="adj2" fmla="val 4266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Open your eyes!</a:t>
            </a:r>
          </a:p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What is missing?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AA36EA-562E-43A6-90A3-45D2E127C1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1047" y="1589024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78E918-3BDC-4381-8DFF-ED403843EC6A}"/>
              </a:ext>
            </a:extLst>
          </p:cNvPr>
          <p:cNvGrpSpPr/>
          <p:nvPr/>
        </p:nvGrpSpPr>
        <p:grpSpPr>
          <a:xfrm>
            <a:off x="572" y="2852936"/>
            <a:ext cx="8837227" cy="3876860"/>
            <a:chOff x="572" y="2852936"/>
            <a:chExt cx="8837227" cy="3876860"/>
          </a:xfrm>
        </p:grpSpPr>
        <p:pic>
          <p:nvPicPr>
            <p:cNvPr id="11" name="Content Placeholder 5" descr="Bear clip art">
              <a:hlinkClick r:id="rId6" tooltip="&quot;Bear clip art&quot;"/>
              <a:extLst>
                <a:ext uri="{FF2B5EF4-FFF2-40B4-BE49-F238E27FC236}">
                  <a16:creationId xmlns:a16="http://schemas.microsoft.com/office/drawing/2014/main" id="{4D509041-BA69-4FED-B31D-2A2FFB478E6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8613" y="2852936"/>
              <a:ext cx="1817824" cy="1363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Cardinal Clipart Image: Red Cardinal Bird">
              <a:hlinkClick r:id="rId8"/>
              <a:extLst>
                <a:ext uri="{FF2B5EF4-FFF2-40B4-BE49-F238E27FC236}">
                  <a16:creationId xmlns:a16="http://schemas.microsoft.com/office/drawing/2014/main" id="{758E83C5-1DA6-4680-B0FA-1678F9494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79836" y="3166818"/>
              <a:ext cx="1550920" cy="1049979"/>
            </a:xfrm>
            <a:prstGeom prst="rect">
              <a:avLst/>
            </a:prstGeom>
          </p:spPr>
        </p:pic>
        <p:pic>
          <p:nvPicPr>
            <p:cNvPr id="13" name="Picture 5" descr="Yellow Duck Clip Art">
              <a:extLst>
                <a:ext uri="{FF2B5EF4-FFF2-40B4-BE49-F238E27FC236}">
                  <a16:creationId xmlns:a16="http://schemas.microsoft.com/office/drawing/2014/main" id="{42D7E2C1-E12C-4D52-91A1-197CF7EA4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30717" y="3034216"/>
              <a:ext cx="1180690" cy="1049979"/>
            </a:xfrm>
            <a:prstGeom prst="rect">
              <a:avLst/>
            </a:prstGeom>
          </p:spPr>
        </p:pic>
        <p:pic>
          <p:nvPicPr>
            <p:cNvPr id="14" name="Content Placeholder 5" descr="Horse Clipart Image: Blue galloping horse silhouette">
              <a:hlinkClick r:id="rId11"/>
              <a:extLst>
                <a:ext uri="{FF2B5EF4-FFF2-40B4-BE49-F238E27FC236}">
                  <a16:creationId xmlns:a16="http://schemas.microsoft.com/office/drawing/2014/main" id="{4D6E1C50-3C44-4BBB-9CD0-5476C2B641F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60667" y="2852936"/>
              <a:ext cx="2079640" cy="1448422"/>
            </a:xfrm>
            <a:prstGeom prst="rect">
              <a:avLst/>
            </a:prstGeom>
          </p:spPr>
        </p:pic>
        <p:pic>
          <p:nvPicPr>
            <p:cNvPr id="16" name="Picture 5" descr="http://www.animalclipart.net/_small/0512-0711-1612-5104.jpg">
              <a:extLst>
                <a:ext uri="{FF2B5EF4-FFF2-40B4-BE49-F238E27FC236}">
                  <a16:creationId xmlns:a16="http://schemas.microsoft.com/office/drawing/2014/main" id="{676FFD02-031E-4EC0-BD7E-2B1FEC7D9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572" y="5008701"/>
              <a:ext cx="1811489" cy="1547224"/>
            </a:xfrm>
            <a:prstGeom prst="rect">
              <a:avLst/>
            </a:prstGeom>
            <a:noFill/>
          </p:spPr>
        </p:pic>
        <p:pic>
          <p:nvPicPr>
            <p:cNvPr id="17" name="Picture 10" descr="http://www.think-differently-about-sheep.com/Black%20sheep.jpg">
              <a:extLst>
                <a:ext uri="{FF2B5EF4-FFF2-40B4-BE49-F238E27FC236}">
                  <a16:creationId xmlns:a16="http://schemas.microsoft.com/office/drawing/2014/main" id="{66956302-4267-46C3-BA97-8213A27EAB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8" t="23525" r="11848" b="7641"/>
            <a:stretch/>
          </p:blipFill>
          <p:spPr bwMode="auto">
            <a:xfrm>
              <a:off x="4122791" y="4693104"/>
              <a:ext cx="2297806" cy="2036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 descr="Goldfish Clip Art">
              <a:extLst>
                <a:ext uri="{FF2B5EF4-FFF2-40B4-BE49-F238E27FC236}">
                  <a16:creationId xmlns:a16="http://schemas.microsoft.com/office/drawing/2014/main" id="{63D7B5E3-3227-4BA5-95FF-BA0FAB72E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24477" y="5115386"/>
              <a:ext cx="1913322" cy="146961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53B8A9-D779-4566-AE02-A5391D496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123" y="5071075"/>
              <a:ext cx="2039728" cy="1448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6606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een Frog Clip Art">
            <a:extLst>
              <a:ext uri="{FF2B5EF4-FFF2-40B4-BE49-F238E27FC236}">
                <a16:creationId xmlns:a16="http://schemas.microsoft.com/office/drawing/2014/main" id="{EDBECDE8-5076-4A1C-BC4E-5EFD9FA8A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051720" y="1700808"/>
            <a:ext cx="4536504" cy="397591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08F523-AE93-4E7F-ADD0-A1D3E0D5D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490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dmorning-how are you">
            <a:hlinkClick r:id="" action="ppaction://media"/>
            <a:extLst>
              <a:ext uri="{FF2B5EF4-FFF2-40B4-BE49-F238E27FC236}">
                <a16:creationId xmlns:a16="http://schemas.microsoft.com/office/drawing/2014/main" id="{9B2B178B-7442-4F3C-A2E9-BAA250E6E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99184" y="3722964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874C67-9E21-481C-82E4-28216A418B3E}"/>
              </a:ext>
            </a:extLst>
          </p:cNvPr>
          <p:cNvSpPr/>
          <p:nvPr/>
        </p:nvSpPr>
        <p:spPr>
          <a:xfrm>
            <a:off x="3371388" y="4458683"/>
            <a:ext cx="228620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Good morning </a:t>
            </a:r>
          </a:p>
          <a:p>
            <a:pPr algn="ctr"/>
            <a:r>
              <a:rPr lang="en-GB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dance</a:t>
            </a:r>
            <a:endParaRPr lang="en-US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CFBD1B-F64B-4B9F-96E2-D387AA5D41EE}"/>
              </a:ext>
            </a:extLst>
          </p:cNvPr>
          <p:cNvSpPr/>
          <p:nvPr/>
        </p:nvSpPr>
        <p:spPr>
          <a:xfrm>
            <a:off x="6365683" y="4458683"/>
            <a:ext cx="228620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Good morning </a:t>
            </a:r>
          </a:p>
          <a:p>
            <a:pPr algn="ctr"/>
            <a:r>
              <a:rPr lang="en-GB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song</a:t>
            </a:r>
            <a:endParaRPr lang="en-US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7535D9B-5F67-494D-B570-AECAB07248B4}"/>
              </a:ext>
            </a:extLst>
          </p:cNvPr>
          <p:cNvSpPr/>
          <p:nvPr/>
        </p:nvSpPr>
        <p:spPr>
          <a:xfrm>
            <a:off x="3389103" y="273490"/>
            <a:ext cx="5521484" cy="2683930"/>
          </a:xfrm>
          <a:prstGeom prst="wedgeEllipseCallout">
            <a:avLst>
              <a:gd name="adj1" fmla="val -61850"/>
              <a:gd name="adj2" fmla="val 51777"/>
            </a:avLst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50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Do you want to sing and dance with me?</a:t>
            </a:r>
            <a:endParaRPr lang="en-US" sz="3500" dirty="0">
              <a:ln w="0"/>
              <a:solidFill>
                <a:schemeClr val="tx1"/>
              </a:solidFill>
            </a:endParaRPr>
          </a:p>
        </p:txBody>
      </p:sp>
      <p:pic>
        <p:nvPicPr>
          <p:cNvPr id="2" name="Goodmorning-song">
            <a:hlinkClick r:id="" action="ppaction://media"/>
            <a:extLst>
              <a:ext uri="{FF2B5EF4-FFF2-40B4-BE49-F238E27FC236}">
                <a16:creationId xmlns:a16="http://schemas.microsoft.com/office/drawing/2014/main" id="{589E4778-A73B-4022-A7BB-BA9489ACE9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06011" y="3680631"/>
            <a:ext cx="609600" cy="609600"/>
          </a:xfrm>
          <a:prstGeom prst="rect">
            <a:avLst/>
          </a:prstGeom>
        </p:spPr>
      </p:pic>
      <p:pic>
        <p:nvPicPr>
          <p:cNvPr id="12" name="Picture 11" descr="A person taking a selfie&#10;&#10;Description automatically generated">
            <a:extLst>
              <a:ext uri="{FF2B5EF4-FFF2-40B4-BE49-F238E27FC236}">
                <a16:creationId xmlns:a16="http://schemas.microsoft.com/office/drawing/2014/main" id="{CA0D3A22-FDFC-41ED-9130-ED15BE9B878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 flipH="1">
            <a:off x="87177" y="976436"/>
            <a:ext cx="2777047" cy="306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091C4F-8A40-4E4D-ADD2-8023357713D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0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1422" y="273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583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4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0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tch clipart - Clip Art Library">
            <a:extLst>
              <a:ext uri="{FF2B5EF4-FFF2-40B4-BE49-F238E27FC236}">
                <a16:creationId xmlns:a16="http://schemas.microsoft.com/office/drawing/2014/main" id="{131CB290-A645-4145-B944-441C2091B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146" y="139079"/>
            <a:ext cx="1664113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urple glitter dust transparent background - Clip Art Library">
            <a:extLst>
              <a:ext uri="{FF2B5EF4-FFF2-40B4-BE49-F238E27FC236}">
                <a16:creationId xmlns:a16="http://schemas.microsoft.com/office/drawing/2014/main" id="{F29B369C-58CC-42B7-8409-9DCF95ECF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16" y="260648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6339C77-B41D-47A9-BF10-24ADEBA89F16}"/>
              </a:ext>
            </a:extLst>
          </p:cNvPr>
          <p:cNvGrpSpPr/>
          <p:nvPr/>
        </p:nvGrpSpPr>
        <p:grpSpPr>
          <a:xfrm>
            <a:off x="572" y="2852936"/>
            <a:ext cx="9001976" cy="3876860"/>
            <a:chOff x="572" y="2852936"/>
            <a:chExt cx="9001976" cy="3876860"/>
          </a:xfrm>
        </p:grpSpPr>
        <p:pic>
          <p:nvPicPr>
            <p:cNvPr id="6" name="Content Placeholder 5" descr="Bear clip art">
              <a:hlinkClick r:id="rId5" tooltip="&quot;Bear clip art&quot;"/>
              <a:extLst>
                <a:ext uri="{FF2B5EF4-FFF2-40B4-BE49-F238E27FC236}">
                  <a16:creationId xmlns:a16="http://schemas.microsoft.com/office/drawing/2014/main" id="{A73E2283-B92D-479E-8FCE-CFB93B6AE34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8613" y="2852936"/>
              <a:ext cx="1817824" cy="1363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Cardinal Clipart Image: Red Cardinal Bird">
              <a:hlinkClick r:id="rId7"/>
              <a:extLst>
                <a:ext uri="{FF2B5EF4-FFF2-40B4-BE49-F238E27FC236}">
                  <a16:creationId xmlns:a16="http://schemas.microsoft.com/office/drawing/2014/main" id="{8B2B91C0-DE96-4597-8F4C-DA95B0FB7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79836" y="3166818"/>
              <a:ext cx="1550920" cy="1049979"/>
            </a:xfrm>
            <a:prstGeom prst="rect">
              <a:avLst/>
            </a:prstGeom>
          </p:spPr>
        </p:pic>
        <p:pic>
          <p:nvPicPr>
            <p:cNvPr id="8" name="Picture 5" descr="Yellow Duck Clip Art">
              <a:extLst>
                <a:ext uri="{FF2B5EF4-FFF2-40B4-BE49-F238E27FC236}">
                  <a16:creationId xmlns:a16="http://schemas.microsoft.com/office/drawing/2014/main" id="{FF91F16A-869A-4BA1-9B27-32A9D9E40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30717" y="3034216"/>
              <a:ext cx="1180690" cy="1049979"/>
            </a:xfrm>
            <a:prstGeom prst="rect">
              <a:avLst/>
            </a:prstGeom>
          </p:spPr>
        </p:pic>
        <p:pic>
          <p:nvPicPr>
            <p:cNvPr id="9" name="Content Placeholder 5" descr="Horse Clipart Image: Blue galloping horse silhouette">
              <a:hlinkClick r:id="rId10"/>
              <a:extLst>
                <a:ext uri="{FF2B5EF4-FFF2-40B4-BE49-F238E27FC236}">
                  <a16:creationId xmlns:a16="http://schemas.microsoft.com/office/drawing/2014/main" id="{83855957-DFB3-43F0-A89C-5CF76C495FA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60667" y="2852936"/>
              <a:ext cx="2079640" cy="1448422"/>
            </a:xfrm>
            <a:prstGeom prst="rect">
              <a:avLst/>
            </a:prstGeom>
          </p:spPr>
        </p:pic>
        <p:pic>
          <p:nvPicPr>
            <p:cNvPr id="10" name="Picture 5" descr="Green Frog Clip Art">
              <a:extLst>
                <a:ext uri="{FF2B5EF4-FFF2-40B4-BE49-F238E27FC236}">
                  <a16:creationId xmlns:a16="http://schemas.microsoft.com/office/drawing/2014/main" id="{820E6F85-B409-4384-95DB-27ABBC399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8" y="3034216"/>
              <a:ext cx="1121410" cy="982835"/>
            </a:xfrm>
            <a:prstGeom prst="rect">
              <a:avLst/>
            </a:prstGeom>
          </p:spPr>
        </p:pic>
        <p:pic>
          <p:nvPicPr>
            <p:cNvPr id="11" name="Picture 5" descr="http://www.animalclipart.net/_small/0512-0711-1612-5104.jpg">
              <a:extLst>
                <a:ext uri="{FF2B5EF4-FFF2-40B4-BE49-F238E27FC236}">
                  <a16:creationId xmlns:a16="http://schemas.microsoft.com/office/drawing/2014/main" id="{35EC7EE3-4BF4-4C37-936D-CF0250554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572" y="5008701"/>
              <a:ext cx="1811489" cy="1547224"/>
            </a:xfrm>
            <a:prstGeom prst="rect">
              <a:avLst/>
            </a:prstGeom>
            <a:noFill/>
          </p:spPr>
        </p:pic>
        <p:pic>
          <p:nvPicPr>
            <p:cNvPr id="12" name="Picture 10" descr="http://www.think-differently-about-sheep.com/Black%20sheep.jpg">
              <a:extLst>
                <a:ext uri="{FF2B5EF4-FFF2-40B4-BE49-F238E27FC236}">
                  <a16:creationId xmlns:a16="http://schemas.microsoft.com/office/drawing/2014/main" id="{4C7B0F1A-D706-4348-8DA3-E149641217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8" t="23525" r="11848" b="7641"/>
            <a:stretch/>
          </p:blipFill>
          <p:spPr bwMode="auto">
            <a:xfrm>
              <a:off x="4122791" y="4693104"/>
              <a:ext cx="2297806" cy="2036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Goldfish Clip Art">
              <a:extLst>
                <a:ext uri="{FF2B5EF4-FFF2-40B4-BE49-F238E27FC236}">
                  <a16:creationId xmlns:a16="http://schemas.microsoft.com/office/drawing/2014/main" id="{76AB4F4B-2DC8-43D3-9F23-7FE9AA71C7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24477" y="5115386"/>
              <a:ext cx="1913322" cy="146961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39A59A3-5246-4673-9FAE-A85FD676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123" y="5071075"/>
              <a:ext cx="2039728" cy="1448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02606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itch clipart - Clip Art Library">
            <a:extLst>
              <a:ext uri="{FF2B5EF4-FFF2-40B4-BE49-F238E27FC236}">
                <a16:creationId xmlns:a16="http://schemas.microsoft.com/office/drawing/2014/main" id="{A84C54B7-0D8B-4377-AB6A-B29A60160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84" y="0"/>
            <a:ext cx="2191816" cy="23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E4654FE-9745-4C99-A37D-F2484500ED94}"/>
              </a:ext>
            </a:extLst>
          </p:cNvPr>
          <p:cNvSpPr/>
          <p:nvPr/>
        </p:nvSpPr>
        <p:spPr>
          <a:xfrm>
            <a:off x="251520" y="-9055"/>
            <a:ext cx="5037830" cy="1345706"/>
          </a:xfrm>
          <a:prstGeom prst="wedgeEllipseCallout">
            <a:avLst>
              <a:gd name="adj1" fmla="val 87449"/>
              <a:gd name="adj2" fmla="val 2959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What is missing?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685155-0D36-4035-BCB4-8B9B092FE6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708" y="1916832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DDDA0E-1838-4F59-8F58-1FC5E3DA3FED}"/>
              </a:ext>
            </a:extLst>
          </p:cNvPr>
          <p:cNvGrpSpPr/>
          <p:nvPr/>
        </p:nvGrpSpPr>
        <p:grpSpPr>
          <a:xfrm>
            <a:off x="118613" y="2852936"/>
            <a:ext cx="8883935" cy="3876860"/>
            <a:chOff x="118613" y="2852936"/>
            <a:chExt cx="8883935" cy="3876860"/>
          </a:xfrm>
        </p:grpSpPr>
        <p:pic>
          <p:nvPicPr>
            <p:cNvPr id="10" name="Content Placeholder 5" descr="Bear clip art">
              <a:hlinkClick r:id="rId6" tooltip="&quot;Bear clip art&quot;"/>
              <a:extLst>
                <a:ext uri="{FF2B5EF4-FFF2-40B4-BE49-F238E27FC236}">
                  <a16:creationId xmlns:a16="http://schemas.microsoft.com/office/drawing/2014/main" id="{1257E8DB-FCD7-44DD-99BB-246ED91C736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8613" y="2852936"/>
              <a:ext cx="1817824" cy="1363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 descr="Cardinal Clipart Image: Red Cardinal Bird">
              <a:hlinkClick r:id="rId8"/>
              <a:extLst>
                <a:ext uri="{FF2B5EF4-FFF2-40B4-BE49-F238E27FC236}">
                  <a16:creationId xmlns:a16="http://schemas.microsoft.com/office/drawing/2014/main" id="{9F8C4F56-F59F-4540-AA90-D13052AA56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79836" y="3166818"/>
              <a:ext cx="1550920" cy="1049979"/>
            </a:xfrm>
            <a:prstGeom prst="rect">
              <a:avLst/>
            </a:prstGeom>
          </p:spPr>
        </p:pic>
        <p:pic>
          <p:nvPicPr>
            <p:cNvPr id="12" name="Picture 5" descr="Yellow Duck Clip Art">
              <a:extLst>
                <a:ext uri="{FF2B5EF4-FFF2-40B4-BE49-F238E27FC236}">
                  <a16:creationId xmlns:a16="http://schemas.microsoft.com/office/drawing/2014/main" id="{3C7EF75E-AF6E-47CE-B32E-2E4C871BF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30717" y="3034216"/>
              <a:ext cx="1180690" cy="1049979"/>
            </a:xfrm>
            <a:prstGeom prst="rect">
              <a:avLst/>
            </a:prstGeom>
          </p:spPr>
        </p:pic>
        <p:pic>
          <p:nvPicPr>
            <p:cNvPr id="13" name="Content Placeholder 5" descr="Horse Clipart Image: Blue galloping horse silhouette">
              <a:hlinkClick r:id="rId11"/>
              <a:extLst>
                <a:ext uri="{FF2B5EF4-FFF2-40B4-BE49-F238E27FC236}">
                  <a16:creationId xmlns:a16="http://schemas.microsoft.com/office/drawing/2014/main" id="{EA1F2515-65F7-40A8-8DD6-BBB0E7E45F1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60667" y="2852936"/>
              <a:ext cx="2079640" cy="1448422"/>
            </a:xfrm>
            <a:prstGeom prst="rect">
              <a:avLst/>
            </a:prstGeom>
          </p:spPr>
        </p:pic>
        <p:pic>
          <p:nvPicPr>
            <p:cNvPr id="14" name="Picture 5" descr="Green Frog Clip Art">
              <a:extLst>
                <a:ext uri="{FF2B5EF4-FFF2-40B4-BE49-F238E27FC236}">
                  <a16:creationId xmlns:a16="http://schemas.microsoft.com/office/drawing/2014/main" id="{BEDF6D9F-4E94-4880-8333-1F01E6BF0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8" y="3034216"/>
              <a:ext cx="1121410" cy="982835"/>
            </a:xfrm>
            <a:prstGeom prst="rect">
              <a:avLst/>
            </a:prstGeom>
          </p:spPr>
        </p:pic>
        <p:pic>
          <p:nvPicPr>
            <p:cNvPr id="16" name="Picture 10" descr="http://www.think-differently-about-sheep.com/Black%20sheep.jpg">
              <a:extLst>
                <a:ext uri="{FF2B5EF4-FFF2-40B4-BE49-F238E27FC236}">
                  <a16:creationId xmlns:a16="http://schemas.microsoft.com/office/drawing/2014/main" id="{2DE6B116-E7C5-4059-A49D-563D9EFB72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8" t="23525" r="11848" b="7641"/>
            <a:stretch/>
          </p:blipFill>
          <p:spPr bwMode="auto">
            <a:xfrm>
              <a:off x="4122791" y="4693104"/>
              <a:ext cx="2297806" cy="2036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 descr="Goldfish Clip Art">
              <a:extLst>
                <a:ext uri="{FF2B5EF4-FFF2-40B4-BE49-F238E27FC236}">
                  <a16:creationId xmlns:a16="http://schemas.microsoft.com/office/drawing/2014/main" id="{32DD1DF8-F762-408E-BD39-E2D1A089C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24477" y="5115386"/>
              <a:ext cx="1913322" cy="146961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21A846B-453B-4CB8-B28E-58BFD2EF9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123" y="5071075"/>
              <a:ext cx="2039728" cy="1448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96030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www.animalclipart.net/_small/0512-0711-1612-5104.jpg">
            <a:extLst>
              <a:ext uri="{FF2B5EF4-FFF2-40B4-BE49-F238E27FC236}">
                <a16:creationId xmlns:a16="http://schemas.microsoft.com/office/drawing/2014/main" id="{7400F194-EA0C-44A6-88DC-D60CBB883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411760" y="1700808"/>
            <a:ext cx="4320480" cy="3690196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0CDE52-FDA9-4652-B7AD-4B7CB28CC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057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tch clipart - Clip Art Library">
            <a:extLst>
              <a:ext uri="{FF2B5EF4-FFF2-40B4-BE49-F238E27FC236}">
                <a16:creationId xmlns:a16="http://schemas.microsoft.com/office/drawing/2014/main" id="{DC1A9150-0976-442E-8A37-C63751E3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639" y="367616"/>
            <a:ext cx="1722218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urple glitter dust transparent background - Clip Art Library">
            <a:extLst>
              <a:ext uri="{FF2B5EF4-FFF2-40B4-BE49-F238E27FC236}">
                <a16:creationId xmlns:a16="http://schemas.microsoft.com/office/drawing/2014/main" id="{F5CABD66-645A-4BE6-BADD-BEC5EBB24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99" y="-5861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6840049-3AE1-447F-B686-135F2CD73EA4}"/>
              </a:ext>
            </a:extLst>
          </p:cNvPr>
          <p:cNvGrpSpPr/>
          <p:nvPr/>
        </p:nvGrpSpPr>
        <p:grpSpPr>
          <a:xfrm>
            <a:off x="572" y="2852936"/>
            <a:ext cx="9001976" cy="3876860"/>
            <a:chOff x="572" y="2852936"/>
            <a:chExt cx="9001976" cy="3876860"/>
          </a:xfrm>
        </p:grpSpPr>
        <p:pic>
          <p:nvPicPr>
            <p:cNvPr id="6" name="Content Placeholder 5" descr="Bear clip art">
              <a:hlinkClick r:id="rId5" tooltip="&quot;Bear clip art&quot;"/>
              <a:extLst>
                <a:ext uri="{FF2B5EF4-FFF2-40B4-BE49-F238E27FC236}">
                  <a16:creationId xmlns:a16="http://schemas.microsoft.com/office/drawing/2014/main" id="{D5449278-F9CD-4832-9687-B3B4FCF2186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8613" y="2852936"/>
              <a:ext cx="1817824" cy="1363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 descr="Cardinal Clipart Image: Red Cardinal Bird">
              <a:hlinkClick r:id="rId7"/>
              <a:extLst>
                <a:ext uri="{FF2B5EF4-FFF2-40B4-BE49-F238E27FC236}">
                  <a16:creationId xmlns:a16="http://schemas.microsoft.com/office/drawing/2014/main" id="{9283E018-B363-4399-A3AC-7C29C6EB52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79836" y="3166818"/>
              <a:ext cx="1550920" cy="1049979"/>
            </a:xfrm>
            <a:prstGeom prst="rect">
              <a:avLst/>
            </a:prstGeom>
          </p:spPr>
        </p:pic>
        <p:pic>
          <p:nvPicPr>
            <p:cNvPr id="9" name="Picture 5" descr="Yellow Duck Clip Art">
              <a:extLst>
                <a:ext uri="{FF2B5EF4-FFF2-40B4-BE49-F238E27FC236}">
                  <a16:creationId xmlns:a16="http://schemas.microsoft.com/office/drawing/2014/main" id="{6006D86E-00A9-4702-97AC-87CB26F61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30717" y="3034216"/>
              <a:ext cx="1180690" cy="1049979"/>
            </a:xfrm>
            <a:prstGeom prst="rect">
              <a:avLst/>
            </a:prstGeom>
          </p:spPr>
        </p:pic>
        <p:pic>
          <p:nvPicPr>
            <p:cNvPr id="10" name="Content Placeholder 5" descr="Horse Clipart Image: Blue galloping horse silhouette">
              <a:hlinkClick r:id="rId10"/>
              <a:extLst>
                <a:ext uri="{FF2B5EF4-FFF2-40B4-BE49-F238E27FC236}">
                  <a16:creationId xmlns:a16="http://schemas.microsoft.com/office/drawing/2014/main" id="{50E7F09E-1D73-4DC2-8E1E-DAA2118A0DF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60667" y="2852936"/>
              <a:ext cx="2079640" cy="1448422"/>
            </a:xfrm>
            <a:prstGeom prst="rect">
              <a:avLst/>
            </a:prstGeom>
          </p:spPr>
        </p:pic>
        <p:pic>
          <p:nvPicPr>
            <p:cNvPr id="11" name="Picture 5" descr="Green Frog Clip Art">
              <a:extLst>
                <a:ext uri="{FF2B5EF4-FFF2-40B4-BE49-F238E27FC236}">
                  <a16:creationId xmlns:a16="http://schemas.microsoft.com/office/drawing/2014/main" id="{AA884E90-8351-42C0-9741-344AF76E0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8" y="3034216"/>
              <a:ext cx="1121410" cy="982835"/>
            </a:xfrm>
            <a:prstGeom prst="rect">
              <a:avLst/>
            </a:prstGeom>
          </p:spPr>
        </p:pic>
        <p:pic>
          <p:nvPicPr>
            <p:cNvPr id="12" name="Picture 5" descr="http://www.animalclipart.net/_small/0512-0711-1612-5104.jpg">
              <a:extLst>
                <a:ext uri="{FF2B5EF4-FFF2-40B4-BE49-F238E27FC236}">
                  <a16:creationId xmlns:a16="http://schemas.microsoft.com/office/drawing/2014/main" id="{8DC09E4C-A287-4252-BAEF-FA9DFD382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572" y="5008701"/>
              <a:ext cx="1811489" cy="1547224"/>
            </a:xfrm>
            <a:prstGeom prst="rect">
              <a:avLst/>
            </a:prstGeom>
            <a:noFill/>
          </p:spPr>
        </p:pic>
        <p:pic>
          <p:nvPicPr>
            <p:cNvPr id="13" name="Picture 10" descr="http://www.think-differently-about-sheep.com/Black%20sheep.jpg">
              <a:extLst>
                <a:ext uri="{FF2B5EF4-FFF2-40B4-BE49-F238E27FC236}">
                  <a16:creationId xmlns:a16="http://schemas.microsoft.com/office/drawing/2014/main" id="{E8CE7433-0634-4965-A32B-7D3970A73E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8" t="23525" r="11848" b="7641"/>
            <a:stretch/>
          </p:blipFill>
          <p:spPr bwMode="auto">
            <a:xfrm>
              <a:off x="4122791" y="4693104"/>
              <a:ext cx="2297806" cy="2036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 descr="Goldfish Clip Art">
              <a:extLst>
                <a:ext uri="{FF2B5EF4-FFF2-40B4-BE49-F238E27FC236}">
                  <a16:creationId xmlns:a16="http://schemas.microsoft.com/office/drawing/2014/main" id="{5413548A-64D6-4118-A5F0-1C0AC516D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24477" y="5115386"/>
              <a:ext cx="1913322" cy="146961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5016B82-50FB-45CD-833E-02B7181AE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123" y="5071075"/>
              <a:ext cx="2039728" cy="1448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4241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itch clipart - Clip Art Library">
            <a:extLst>
              <a:ext uri="{FF2B5EF4-FFF2-40B4-BE49-F238E27FC236}">
                <a16:creationId xmlns:a16="http://schemas.microsoft.com/office/drawing/2014/main" id="{9919CAE3-058C-4FF3-AA5F-98A4FB7C1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84" y="0"/>
            <a:ext cx="2191816" cy="23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A6164655-CA16-4F4E-B01F-4C4C3517F585}"/>
              </a:ext>
            </a:extLst>
          </p:cNvPr>
          <p:cNvSpPr/>
          <p:nvPr/>
        </p:nvSpPr>
        <p:spPr>
          <a:xfrm>
            <a:off x="251520" y="-9055"/>
            <a:ext cx="5037830" cy="1345706"/>
          </a:xfrm>
          <a:prstGeom prst="wedgeEllipseCallout">
            <a:avLst>
              <a:gd name="adj1" fmla="val 87449"/>
              <a:gd name="adj2" fmla="val 2959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What is missing?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627965-69C9-4F03-84FB-440E379FFD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7535" y="1336651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C8399E-6F42-4DA3-A313-36850A18FDCF}"/>
              </a:ext>
            </a:extLst>
          </p:cNvPr>
          <p:cNvGrpSpPr/>
          <p:nvPr/>
        </p:nvGrpSpPr>
        <p:grpSpPr>
          <a:xfrm>
            <a:off x="572" y="2852936"/>
            <a:ext cx="9001976" cy="3876860"/>
            <a:chOff x="572" y="2852936"/>
            <a:chExt cx="9001976" cy="3876860"/>
          </a:xfrm>
        </p:grpSpPr>
        <p:pic>
          <p:nvPicPr>
            <p:cNvPr id="10" name="Content Placeholder 5" descr="Bear clip art">
              <a:hlinkClick r:id="rId6" tooltip="&quot;Bear clip art&quot;"/>
              <a:extLst>
                <a:ext uri="{FF2B5EF4-FFF2-40B4-BE49-F238E27FC236}">
                  <a16:creationId xmlns:a16="http://schemas.microsoft.com/office/drawing/2014/main" id="{87617360-F1E0-44B0-9A1A-8145ECBD35E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8613" y="2852936"/>
              <a:ext cx="1817824" cy="1363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 descr="Cardinal Clipart Image: Red Cardinal Bird">
              <a:hlinkClick r:id="rId8"/>
              <a:extLst>
                <a:ext uri="{FF2B5EF4-FFF2-40B4-BE49-F238E27FC236}">
                  <a16:creationId xmlns:a16="http://schemas.microsoft.com/office/drawing/2014/main" id="{910BA3B3-14F6-4FB8-827A-5C725502E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79836" y="3166818"/>
              <a:ext cx="1550920" cy="1049979"/>
            </a:xfrm>
            <a:prstGeom prst="rect">
              <a:avLst/>
            </a:prstGeom>
          </p:spPr>
        </p:pic>
        <p:pic>
          <p:nvPicPr>
            <p:cNvPr id="12" name="Picture 5" descr="Yellow Duck Clip Art">
              <a:extLst>
                <a:ext uri="{FF2B5EF4-FFF2-40B4-BE49-F238E27FC236}">
                  <a16:creationId xmlns:a16="http://schemas.microsoft.com/office/drawing/2014/main" id="{1910537D-46E4-4E26-814E-7CF4DD6F5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30717" y="3034216"/>
              <a:ext cx="1180690" cy="1049979"/>
            </a:xfrm>
            <a:prstGeom prst="rect">
              <a:avLst/>
            </a:prstGeom>
          </p:spPr>
        </p:pic>
        <p:pic>
          <p:nvPicPr>
            <p:cNvPr id="14" name="Picture 5" descr="Green Frog Clip Art">
              <a:extLst>
                <a:ext uri="{FF2B5EF4-FFF2-40B4-BE49-F238E27FC236}">
                  <a16:creationId xmlns:a16="http://schemas.microsoft.com/office/drawing/2014/main" id="{64443D25-AEC3-41B1-AB7F-79112C451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8" y="3034216"/>
              <a:ext cx="1121410" cy="982835"/>
            </a:xfrm>
            <a:prstGeom prst="rect">
              <a:avLst/>
            </a:prstGeom>
          </p:spPr>
        </p:pic>
        <p:pic>
          <p:nvPicPr>
            <p:cNvPr id="15" name="Picture 5" descr="http://www.animalclipart.net/_small/0512-0711-1612-5104.jpg">
              <a:extLst>
                <a:ext uri="{FF2B5EF4-FFF2-40B4-BE49-F238E27FC236}">
                  <a16:creationId xmlns:a16="http://schemas.microsoft.com/office/drawing/2014/main" id="{5C02E2DA-618C-4611-B8EA-179FA8951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572" y="5008701"/>
              <a:ext cx="1811489" cy="1547224"/>
            </a:xfrm>
            <a:prstGeom prst="rect">
              <a:avLst/>
            </a:prstGeom>
            <a:noFill/>
          </p:spPr>
        </p:pic>
        <p:pic>
          <p:nvPicPr>
            <p:cNvPr id="16" name="Picture 10" descr="http://www.think-differently-about-sheep.com/Black%20sheep.jpg">
              <a:extLst>
                <a:ext uri="{FF2B5EF4-FFF2-40B4-BE49-F238E27FC236}">
                  <a16:creationId xmlns:a16="http://schemas.microsoft.com/office/drawing/2014/main" id="{B5EC5766-D01C-4CA1-8003-FFB3A422D8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8" t="23525" r="11848" b="7641"/>
            <a:stretch/>
          </p:blipFill>
          <p:spPr bwMode="auto">
            <a:xfrm>
              <a:off x="4122791" y="4693104"/>
              <a:ext cx="2297806" cy="2036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 descr="Goldfish Clip Art">
              <a:extLst>
                <a:ext uri="{FF2B5EF4-FFF2-40B4-BE49-F238E27FC236}">
                  <a16:creationId xmlns:a16="http://schemas.microsoft.com/office/drawing/2014/main" id="{A8F7FD6C-FB1C-406F-9EAF-1DE29444C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24477" y="5115386"/>
              <a:ext cx="1913322" cy="146961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AB2E2E1-D4E1-40D4-956C-DB26555FB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123" y="5071075"/>
              <a:ext cx="2039728" cy="1448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29904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Horse Clipart Image: Blue galloping horse silhouette">
            <a:hlinkClick r:id="rId4"/>
            <a:extLst>
              <a:ext uri="{FF2B5EF4-FFF2-40B4-BE49-F238E27FC236}">
                <a16:creationId xmlns:a16="http://schemas.microsoft.com/office/drawing/2014/main" id="{1B82FD78-F7F0-4F8E-B2FF-583FBFB8AEB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712" y="1844824"/>
            <a:ext cx="5184576" cy="358363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987719-F2C8-47EC-9630-BA51E99B3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10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tch clipart - Clip Art Library">
            <a:extLst>
              <a:ext uri="{FF2B5EF4-FFF2-40B4-BE49-F238E27FC236}">
                <a16:creationId xmlns:a16="http://schemas.microsoft.com/office/drawing/2014/main" id="{E23DE31E-ECF0-4AF9-B021-3C33E441A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146" y="139079"/>
            <a:ext cx="1664113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197AE71-19E5-4A80-9B65-4EF7C94994D5}"/>
              </a:ext>
            </a:extLst>
          </p:cNvPr>
          <p:cNvSpPr/>
          <p:nvPr/>
        </p:nvSpPr>
        <p:spPr>
          <a:xfrm>
            <a:off x="3206578" y="139078"/>
            <a:ext cx="5037830" cy="1633737"/>
          </a:xfrm>
          <a:prstGeom prst="wedgeEllipseCallout">
            <a:avLst>
              <a:gd name="adj1" fmla="val -78933"/>
              <a:gd name="adj2" fmla="val 104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One last time! Level 2! Two words!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2" descr="purple glitter dust transparent background - Clip Art Library">
            <a:extLst>
              <a:ext uri="{FF2B5EF4-FFF2-40B4-BE49-F238E27FC236}">
                <a16:creationId xmlns:a16="http://schemas.microsoft.com/office/drawing/2014/main" id="{C88F51B3-5F1D-4765-BADE-5D4EDB58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43" y="404664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DE2224-6F53-4C86-B373-4D31838097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30096" y="1581571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FAC349B-2BE6-405A-B309-1B183D72AFF0}"/>
              </a:ext>
            </a:extLst>
          </p:cNvPr>
          <p:cNvGrpSpPr/>
          <p:nvPr/>
        </p:nvGrpSpPr>
        <p:grpSpPr>
          <a:xfrm>
            <a:off x="572" y="2852936"/>
            <a:ext cx="9001976" cy="3876860"/>
            <a:chOff x="572" y="2852936"/>
            <a:chExt cx="9001976" cy="3876860"/>
          </a:xfrm>
        </p:grpSpPr>
        <p:pic>
          <p:nvPicPr>
            <p:cNvPr id="8" name="Content Placeholder 5" descr="Bear clip art">
              <a:hlinkClick r:id="rId8" tooltip="&quot;Bear clip art&quot;"/>
              <a:extLst>
                <a:ext uri="{FF2B5EF4-FFF2-40B4-BE49-F238E27FC236}">
                  <a16:creationId xmlns:a16="http://schemas.microsoft.com/office/drawing/2014/main" id="{75510D5E-D073-416E-8309-2FF34F5AB00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8613" y="2852936"/>
              <a:ext cx="1817824" cy="1363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Cardinal Clipart Image: Red Cardinal Bird">
              <a:hlinkClick r:id="rId10"/>
              <a:extLst>
                <a:ext uri="{FF2B5EF4-FFF2-40B4-BE49-F238E27FC236}">
                  <a16:creationId xmlns:a16="http://schemas.microsoft.com/office/drawing/2014/main" id="{52DA14F5-6A14-4A1B-9777-730897B7F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79836" y="3166818"/>
              <a:ext cx="1550920" cy="1049979"/>
            </a:xfrm>
            <a:prstGeom prst="rect">
              <a:avLst/>
            </a:prstGeom>
          </p:spPr>
        </p:pic>
        <p:pic>
          <p:nvPicPr>
            <p:cNvPr id="10" name="Picture 5" descr="Yellow Duck Clip Art">
              <a:extLst>
                <a:ext uri="{FF2B5EF4-FFF2-40B4-BE49-F238E27FC236}">
                  <a16:creationId xmlns:a16="http://schemas.microsoft.com/office/drawing/2014/main" id="{F6CCE66B-E31C-4AD0-8519-AC6EDA6B17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30717" y="3034216"/>
              <a:ext cx="1180690" cy="1049979"/>
            </a:xfrm>
            <a:prstGeom prst="rect">
              <a:avLst/>
            </a:prstGeom>
          </p:spPr>
        </p:pic>
        <p:pic>
          <p:nvPicPr>
            <p:cNvPr id="11" name="Content Placeholder 5" descr="Horse Clipart Image: Blue galloping horse silhouette">
              <a:hlinkClick r:id="rId13"/>
              <a:extLst>
                <a:ext uri="{FF2B5EF4-FFF2-40B4-BE49-F238E27FC236}">
                  <a16:creationId xmlns:a16="http://schemas.microsoft.com/office/drawing/2014/main" id="{FC12EBF6-D05A-4E77-8B42-17B4E2055DA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60667" y="2852936"/>
              <a:ext cx="2079640" cy="1448422"/>
            </a:xfrm>
            <a:prstGeom prst="rect">
              <a:avLst/>
            </a:prstGeom>
          </p:spPr>
        </p:pic>
        <p:pic>
          <p:nvPicPr>
            <p:cNvPr id="12" name="Picture 5" descr="Green Frog Clip Art">
              <a:extLst>
                <a:ext uri="{FF2B5EF4-FFF2-40B4-BE49-F238E27FC236}">
                  <a16:creationId xmlns:a16="http://schemas.microsoft.com/office/drawing/2014/main" id="{67053714-146E-4BD5-AC4A-D3D010B9F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8" y="3034216"/>
              <a:ext cx="1121410" cy="982835"/>
            </a:xfrm>
            <a:prstGeom prst="rect">
              <a:avLst/>
            </a:prstGeom>
          </p:spPr>
        </p:pic>
        <p:pic>
          <p:nvPicPr>
            <p:cNvPr id="13" name="Picture 5" descr="http://www.animalclipart.net/_small/0512-0711-1612-5104.jpg">
              <a:extLst>
                <a:ext uri="{FF2B5EF4-FFF2-40B4-BE49-F238E27FC236}">
                  <a16:creationId xmlns:a16="http://schemas.microsoft.com/office/drawing/2014/main" id="{674B81E5-3990-43C2-9B63-22737B5C0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572" y="5008701"/>
              <a:ext cx="1811489" cy="1547224"/>
            </a:xfrm>
            <a:prstGeom prst="rect">
              <a:avLst/>
            </a:prstGeom>
            <a:noFill/>
          </p:spPr>
        </p:pic>
        <p:pic>
          <p:nvPicPr>
            <p:cNvPr id="14" name="Picture 10" descr="http://www.think-differently-about-sheep.com/Black%20sheep.jpg">
              <a:extLst>
                <a:ext uri="{FF2B5EF4-FFF2-40B4-BE49-F238E27FC236}">
                  <a16:creationId xmlns:a16="http://schemas.microsoft.com/office/drawing/2014/main" id="{08448E4C-7FF8-493F-B090-95BCD9B941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8" t="23525" r="11848" b="7641"/>
            <a:stretch/>
          </p:blipFill>
          <p:spPr bwMode="auto">
            <a:xfrm>
              <a:off x="4122791" y="4693104"/>
              <a:ext cx="2297806" cy="2036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 descr="Goldfish Clip Art">
              <a:extLst>
                <a:ext uri="{FF2B5EF4-FFF2-40B4-BE49-F238E27FC236}">
                  <a16:creationId xmlns:a16="http://schemas.microsoft.com/office/drawing/2014/main" id="{B6F08AB1-5AF5-4DDB-B7F6-35F87EBB4A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24477" y="5115386"/>
              <a:ext cx="1913322" cy="146961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C8143B9-FBAC-47AD-B460-BD64794C0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123" y="5071075"/>
              <a:ext cx="2039728" cy="1448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98749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itch clipart - Clip Art Library">
            <a:extLst>
              <a:ext uri="{FF2B5EF4-FFF2-40B4-BE49-F238E27FC236}">
                <a16:creationId xmlns:a16="http://schemas.microsoft.com/office/drawing/2014/main" id="{5CC808A6-2D56-4A8E-B8D9-C9E16E9D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84" y="0"/>
            <a:ext cx="2191816" cy="23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9AD6DA6-1BF0-4BA9-BE3D-153659C2E5C0}"/>
              </a:ext>
            </a:extLst>
          </p:cNvPr>
          <p:cNvSpPr/>
          <p:nvPr/>
        </p:nvSpPr>
        <p:spPr>
          <a:xfrm>
            <a:off x="179512" y="280909"/>
            <a:ext cx="5037830" cy="1345706"/>
          </a:xfrm>
          <a:prstGeom prst="wedgeEllipseCallout">
            <a:avLst>
              <a:gd name="adj1" fmla="val 87449"/>
              <a:gd name="adj2" fmla="val 2959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What words are missing?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F1A199-1345-4C67-A354-135DA798E7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6696" y="443136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7C49E53-1817-4D99-9EAE-2CCE96E796E5}"/>
              </a:ext>
            </a:extLst>
          </p:cNvPr>
          <p:cNvGrpSpPr/>
          <p:nvPr/>
        </p:nvGrpSpPr>
        <p:grpSpPr>
          <a:xfrm>
            <a:off x="572" y="2852936"/>
            <a:ext cx="9001976" cy="3732063"/>
            <a:chOff x="572" y="2852936"/>
            <a:chExt cx="9001976" cy="3732063"/>
          </a:xfrm>
        </p:grpSpPr>
        <p:pic>
          <p:nvPicPr>
            <p:cNvPr id="10" name="Content Placeholder 5" descr="Bear clip art">
              <a:hlinkClick r:id="rId6" tooltip="&quot;Bear clip art&quot;"/>
              <a:extLst>
                <a:ext uri="{FF2B5EF4-FFF2-40B4-BE49-F238E27FC236}">
                  <a16:creationId xmlns:a16="http://schemas.microsoft.com/office/drawing/2014/main" id="{5ACCC26C-7F90-4E4B-AA89-FD17611630D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8613" y="2852936"/>
              <a:ext cx="1817824" cy="1363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 descr="Cardinal Clipart Image: Red Cardinal Bird">
              <a:hlinkClick r:id="rId8"/>
              <a:extLst>
                <a:ext uri="{FF2B5EF4-FFF2-40B4-BE49-F238E27FC236}">
                  <a16:creationId xmlns:a16="http://schemas.microsoft.com/office/drawing/2014/main" id="{981EAD94-5C6D-484D-92D0-A3995C7477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79836" y="3166818"/>
              <a:ext cx="1550920" cy="1049979"/>
            </a:xfrm>
            <a:prstGeom prst="rect">
              <a:avLst/>
            </a:prstGeom>
          </p:spPr>
        </p:pic>
        <p:pic>
          <p:nvPicPr>
            <p:cNvPr id="13" name="Content Placeholder 5" descr="Horse Clipart Image: Blue galloping horse silhouette">
              <a:hlinkClick r:id="rId10"/>
              <a:extLst>
                <a:ext uri="{FF2B5EF4-FFF2-40B4-BE49-F238E27FC236}">
                  <a16:creationId xmlns:a16="http://schemas.microsoft.com/office/drawing/2014/main" id="{E9198933-CEC2-458B-85C7-45C43DBA1AE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60667" y="2852936"/>
              <a:ext cx="2079640" cy="1448422"/>
            </a:xfrm>
            <a:prstGeom prst="rect">
              <a:avLst/>
            </a:prstGeom>
          </p:spPr>
        </p:pic>
        <p:pic>
          <p:nvPicPr>
            <p:cNvPr id="14" name="Picture 5" descr="Green Frog Clip Art">
              <a:extLst>
                <a:ext uri="{FF2B5EF4-FFF2-40B4-BE49-F238E27FC236}">
                  <a16:creationId xmlns:a16="http://schemas.microsoft.com/office/drawing/2014/main" id="{0EB55060-ED32-4CD6-A0B9-31A2AFA22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8" y="3034216"/>
              <a:ext cx="1121410" cy="982835"/>
            </a:xfrm>
            <a:prstGeom prst="rect">
              <a:avLst/>
            </a:prstGeom>
          </p:spPr>
        </p:pic>
        <p:pic>
          <p:nvPicPr>
            <p:cNvPr id="15" name="Picture 5" descr="http://www.animalclipart.net/_small/0512-0711-1612-5104.jpg">
              <a:extLst>
                <a:ext uri="{FF2B5EF4-FFF2-40B4-BE49-F238E27FC236}">
                  <a16:creationId xmlns:a16="http://schemas.microsoft.com/office/drawing/2014/main" id="{D173538C-3415-4C03-B2C9-0BF7EFBC18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572" y="5008701"/>
              <a:ext cx="1811489" cy="1547224"/>
            </a:xfrm>
            <a:prstGeom prst="rect">
              <a:avLst/>
            </a:prstGeom>
            <a:noFill/>
          </p:spPr>
        </p:pic>
        <p:pic>
          <p:nvPicPr>
            <p:cNvPr id="17" name="Picture 5" descr="Goldfish Clip Art">
              <a:extLst>
                <a:ext uri="{FF2B5EF4-FFF2-40B4-BE49-F238E27FC236}">
                  <a16:creationId xmlns:a16="http://schemas.microsoft.com/office/drawing/2014/main" id="{75663DA2-3617-4050-80C6-C194C4B635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24477" y="5115386"/>
              <a:ext cx="1913322" cy="146961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33DCA9B-E138-4F61-80F7-02C6B55A2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123" y="5071075"/>
              <a:ext cx="2039728" cy="1448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26903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Yellow Duck Clip Art">
            <a:extLst>
              <a:ext uri="{FF2B5EF4-FFF2-40B4-BE49-F238E27FC236}">
                <a16:creationId xmlns:a16="http://schemas.microsoft.com/office/drawing/2014/main" id="{CA629563-9B32-4242-8AEC-9CDE746FD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692696"/>
            <a:ext cx="2952328" cy="2625484"/>
          </a:xfrm>
          <a:prstGeom prst="rect">
            <a:avLst/>
          </a:prstGeom>
        </p:spPr>
      </p:pic>
      <p:pic>
        <p:nvPicPr>
          <p:cNvPr id="6" name="Picture 10" descr="http://www.think-differently-about-sheep.com/Black%20sheep.jpg">
            <a:extLst>
              <a:ext uri="{FF2B5EF4-FFF2-40B4-BE49-F238E27FC236}">
                <a16:creationId xmlns:a16="http://schemas.microsoft.com/office/drawing/2014/main" id="{17BB6751-45AF-40DE-BB49-8D418EF03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8" t="23525" r="11848" b="7641"/>
          <a:stretch/>
        </p:blipFill>
        <p:spPr bwMode="auto">
          <a:xfrm>
            <a:off x="4716016" y="3429000"/>
            <a:ext cx="3353319" cy="297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1D9EC0-AF07-47C3-88FA-4E51582CA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3917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01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itch clipart - Clip Art Library">
            <a:extLst>
              <a:ext uri="{FF2B5EF4-FFF2-40B4-BE49-F238E27FC236}">
                <a16:creationId xmlns:a16="http://schemas.microsoft.com/office/drawing/2014/main" id="{24D6E8A7-0A19-420F-B7B3-BE9C82616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60848"/>
            <a:ext cx="3600400" cy="410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7FD9A8E-25A5-4F73-A1BB-A27251EC67C1}"/>
              </a:ext>
            </a:extLst>
          </p:cNvPr>
          <p:cNvSpPr/>
          <p:nvPr/>
        </p:nvSpPr>
        <p:spPr>
          <a:xfrm>
            <a:off x="539552" y="260648"/>
            <a:ext cx="5037830" cy="2016224"/>
          </a:xfrm>
          <a:prstGeom prst="wedgeEllipseCallout">
            <a:avLst>
              <a:gd name="adj1" fmla="val 28808"/>
              <a:gd name="adj2" fmla="val 8408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Oh no! You won again! I ‘m going home!!!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F78B41-1D86-47C1-8AE0-7F6535D951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664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194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896289-5474-4E37-BE23-62283861482E}"/>
              </a:ext>
            </a:extLst>
          </p:cNvPr>
          <p:cNvSpPr txBox="1"/>
          <p:nvPr/>
        </p:nvSpPr>
        <p:spPr>
          <a:xfrm>
            <a:off x="1844824" y="5805264"/>
            <a:ext cx="54543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hlinkClick r:id="rId4"/>
              </a:rPr>
              <a:t>The Rainbow Colors Song - YouTube</a:t>
            </a:r>
            <a:endParaRPr 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473C5-0FFD-46D5-80AA-939821D48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1875942"/>
            <a:ext cx="6764052" cy="3678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455432E6-8287-4B22-A135-29B18DD44E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 flipH="1">
            <a:off x="-108521" y="-50474"/>
            <a:ext cx="1911897" cy="2108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DF702909-75D7-47B6-9486-33785B1D0E6C}"/>
              </a:ext>
            </a:extLst>
          </p:cNvPr>
          <p:cNvSpPr/>
          <p:nvPr/>
        </p:nvSpPr>
        <p:spPr>
          <a:xfrm>
            <a:off x="2483768" y="273491"/>
            <a:ext cx="6426819" cy="1355310"/>
          </a:xfrm>
          <a:prstGeom prst="wedgeEllipseCallout">
            <a:avLst>
              <a:gd name="adj1" fmla="val -62262"/>
              <a:gd name="adj2" fmla="val 27332"/>
            </a:avLst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500" b="1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The “Rainbow song”! Our favourite!</a:t>
            </a:r>
            <a:endParaRPr lang="en-US" sz="3500" b="1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6" descr="Right Arrow Clip Art">
            <a:extLst>
              <a:ext uri="{FF2B5EF4-FFF2-40B4-BE49-F238E27FC236}">
                <a16:creationId xmlns:a16="http://schemas.microsoft.com/office/drawing/2014/main" id="{AA738304-2C26-410B-B3FC-F3880C9D6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7113">
            <a:off x="19142" y="5331243"/>
            <a:ext cx="1760899" cy="85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7D1248-FF31-4FCD-B02C-BE48F27F7F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484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9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4"/>
                            </p:stCondLst>
                            <p:childTnLst>
                              <p:par>
                                <p:cTn id="11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B3F60E65-5B00-4B13-BF54-F3B57984004E}"/>
              </a:ext>
            </a:extLst>
          </p:cNvPr>
          <p:cNvSpPr/>
          <p:nvPr/>
        </p:nvSpPr>
        <p:spPr>
          <a:xfrm>
            <a:off x="2523719" y="172841"/>
            <a:ext cx="6480720" cy="1513660"/>
          </a:xfrm>
          <a:prstGeom prst="wedgeEllipseCallout">
            <a:avLst>
              <a:gd name="adj1" fmla="val -55873"/>
              <a:gd name="adj2" fmla="val 3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Storytime!! </a:t>
            </a:r>
            <a:endParaRPr lang="el-GR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 descr="A person taking a selfie&#10;&#10;Description automatically generated">
            <a:extLst>
              <a:ext uri="{FF2B5EF4-FFF2-40B4-BE49-F238E27FC236}">
                <a16:creationId xmlns:a16="http://schemas.microsoft.com/office/drawing/2014/main" id="{52D31B54-DBBA-49C4-8BD6-4664C80DCC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 flipH="1">
            <a:off x="139561" y="254219"/>
            <a:ext cx="1960119" cy="2043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Amazon.com: Brown Bear, Brown Bear, What Do You See? (0000805047903):  Martin Jr., Bill, Carle, Eric: Books">
            <a:extLst>
              <a:ext uri="{FF2B5EF4-FFF2-40B4-BE49-F238E27FC236}">
                <a16:creationId xmlns:a16="http://schemas.microsoft.com/office/drawing/2014/main" id="{E9F4C865-E331-40CB-8F3C-3D83EA031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86501"/>
            <a:ext cx="5256584" cy="390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EF7A5D-3D54-482A-A1FE-8AD0DB2ACDA5}"/>
              </a:ext>
            </a:extLst>
          </p:cNvPr>
          <p:cNvSpPr txBox="1"/>
          <p:nvPr/>
        </p:nvSpPr>
        <p:spPr>
          <a:xfrm>
            <a:off x="1094670" y="5647563"/>
            <a:ext cx="73448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  <a:hlinkClick r:id="rId7"/>
              </a:rPr>
              <a:t>Brown Bear, Brown Bear, What Do You See Read Aloud - YouTube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6" descr="Right Arrow Clip Art">
            <a:extLst>
              <a:ext uri="{FF2B5EF4-FFF2-40B4-BE49-F238E27FC236}">
                <a16:creationId xmlns:a16="http://schemas.microsoft.com/office/drawing/2014/main" id="{FF61FC08-4D89-4529-B7AC-D9E042FA1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81859">
            <a:off x="26996" y="4041833"/>
            <a:ext cx="2135348" cy="10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19E795-5C93-4601-882F-100E7B62E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71458" y="1753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967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" dur="1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1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A918A9-1671-41C8-936D-FD0EEFF68ABA}"/>
              </a:ext>
            </a:extLst>
          </p:cNvPr>
          <p:cNvSpPr txBox="1"/>
          <p:nvPr/>
        </p:nvSpPr>
        <p:spPr>
          <a:xfrm>
            <a:off x="657895" y="5445224"/>
            <a:ext cx="73448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Brown Bear Brown Bear by Bill Martin Jr. and Eric Carle | Read Aloud with Pictures and Subtitles – YouTube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ACD372-D4C7-40E4-BF16-48BB8B934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7755">
            <a:off x="1620927" y="1800067"/>
            <a:ext cx="6429375" cy="3533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1741F42-07C8-438D-95B5-060FECA64193}"/>
              </a:ext>
            </a:extLst>
          </p:cNvPr>
          <p:cNvSpPr/>
          <p:nvPr/>
        </p:nvSpPr>
        <p:spPr>
          <a:xfrm>
            <a:off x="0" y="175024"/>
            <a:ext cx="6372200" cy="1741807"/>
          </a:xfrm>
          <a:prstGeom prst="wedgeEllipseCallout">
            <a:avLst>
              <a:gd name="adj1" fmla="val 62684"/>
              <a:gd name="adj2" fmla="val 1313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hear the story one more time with another funny video! </a:t>
            </a:r>
            <a:endParaRPr lang="el-GR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 descr="A person taking a selfie&#10;&#10;Description automatically generated">
            <a:extLst>
              <a:ext uri="{FF2B5EF4-FFF2-40B4-BE49-F238E27FC236}">
                <a16:creationId xmlns:a16="http://schemas.microsoft.com/office/drawing/2014/main" id="{4AD54DB3-7CE5-4522-8A1A-871B64F6D0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>
            <a:off x="7213880" y="176070"/>
            <a:ext cx="1930120" cy="2043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Right Arrow Clip Art">
            <a:extLst>
              <a:ext uri="{FF2B5EF4-FFF2-40B4-BE49-F238E27FC236}">
                <a16:creationId xmlns:a16="http://schemas.microsoft.com/office/drawing/2014/main" id="{31B6EE8A-A1E0-4397-88FF-7EE03E65F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6519">
            <a:off x="-313359" y="3691587"/>
            <a:ext cx="2135348" cy="10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0C8CE0-F7AB-4565-87C2-4EECD92E19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101" y="1931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307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Red Speech Bubble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75238"/>
            <a:ext cx="6567462" cy="46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2031905" y="1511206"/>
            <a:ext cx="4495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Click and play a memory game!</a:t>
            </a:r>
            <a:endParaRPr lang="el-GR" sz="4800" dirty="0">
              <a:latin typeface="Comic Sans MS" panose="030F0702030302020204" pitchFamily="66" charset="0"/>
            </a:endParaRPr>
          </a:p>
        </p:txBody>
      </p:sp>
      <p:pic>
        <p:nvPicPr>
          <p:cNvPr id="5" name="Picture 6" descr="Right Arrow Clip Art">
            <a:extLst>
              <a:ext uri="{FF2B5EF4-FFF2-40B4-BE49-F238E27FC236}">
                <a16:creationId xmlns:a16="http://schemas.microsoft.com/office/drawing/2014/main" id="{79DE585D-60F8-4BC0-8E0E-F9D6CE496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6519">
            <a:off x="-9111" y="3664844"/>
            <a:ext cx="2135348" cy="10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082F1C-4869-4C15-B255-5143388A92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5667" y="2855964"/>
            <a:ext cx="609600" cy="609600"/>
          </a:xfrm>
          <a:prstGeom prst="rect">
            <a:avLst/>
          </a:prstGeom>
        </p:spPr>
      </p:pic>
      <p:pic>
        <p:nvPicPr>
          <p:cNvPr id="9" name="Picture 8" descr="A person taking a selfie&#10;&#10;Description automatically generated">
            <a:extLst>
              <a:ext uri="{FF2B5EF4-FFF2-40B4-BE49-F238E27FC236}">
                <a16:creationId xmlns:a16="http://schemas.microsoft.com/office/drawing/2014/main" id="{7126D9E8-3FC9-437A-9D24-7E004236D8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>
            <a:off x="7471390" y="208964"/>
            <a:ext cx="1729947" cy="1702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641436-2C39-498E-85CF-525882391B8C}"/>
              </a:ext>
            </a:extLst>
          </p:cNvPr>
          <p:cNvSpPr txBox="1"/>
          <p:nvPr/>
        </p:nvSpPr>
        <p:spPr>
          <a:xfrm>
            <a:off x="1403648" y="5155498"/>
            <a:ext cx="70116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Comic Sans MS" panose="030F0702030302020204" pitchFamily="66" charset="0"/>
                <a:hlinkClick r:id="rId8"/>
              </a:rPr>
              <a:t>Animals - Matching pairs (wordwall.net)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994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" dur="1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1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loud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5" y="195817"/>
            <a:ext cx="8220249" cy="635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184482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1641968" y="1314568"/>
            <a:ext cx="692084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GAME</a:t>
            </a:r>
          </a:p>
          <a:p>
            <a:pPr algn="ctr"/>
            <a:r>
              <a:rPr lang="en-GB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Open the box and say the animal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1059F1-9553-4325-AB29-78F15AAD2151}"/>
              </a:ext>
            </a:extLst>
          </p:cNvPr>
          <p:cNvSpPr txBox="1"/>
          <p:nvPr/>
        </p:nvSpPr>
        <p:spPr>
          <a:xfrm>
            <a:off x="2239179" y="4262107"/>
            <a:ext cx="60121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hlinkClick r:id="rId5"/>
              </a:rPr>
              <a:t>https://wordwall.net/resource/10127190/animals-brown-bear-what-do-you-see-story-2</a:t>
            </a:r>
            <a:endParaRPr lang="en-US" sz="2400" b="1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pic>
        <p:nvPicPr>
          <p:cNvPr id="12" name="Picture 11" descr="A person taking a selfie&#10;&#10;Description automatically generated">
            <a:extLst>
              <a:ext uri="{FF2B5EF4-FFF2-40B4-BE49-F238E27FC236}">
                <a16:creationId xmlns:a16="http://schemas.microsoft.com/office/drawing/2014/main" id="{66E715F6-6895-441B-AEAA-46CB61CD17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 flipH="1">
            <a:off x="29356" y="4678121"/>
            <a:ext cx="1878348" cy="2122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4D88FC-C5FF-4135-979A-8E8154F26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3105" y="704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316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3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Right Arrow Clip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7113">
            <a:off x="19142" y="5331243"/>
            <a:ext cx="1760899" cy="85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E8ABBB-71F3-4698-B837-E16849D72D74}"/>
              </a:ext>
            </a:extLst>
          </p:cNvPr>
          <p:cNvSpPr txBox="1"/>
          <p:nvPr/>
        </p:nvSpPr>
        <p:spPr>
          <a:xfrm>
            <a:off x="1950966" y="5753230"/>
            <a:ext cx="6097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  <a:hlinkClick r:id="rId6"/>
              </a:rPr>
              <a:t>I Like Animals | Animals Song for Kids | Learn 12 Animal Names | ESL for Kids | Fun Kids English - YouTube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15" name="Picture 14" descr="A person taking a selfie&#10;&#10;Description automatically generated">
            <a:extLst>
              <a:ext uri="{FF2B5EF4-FFF2-40B4-BE49-F238E27FC236}">
                <a16:creationId xmlns:a16="http://schemas.microsoft.com/office/drawing/2014/main" id="{39B777E9-E5E8-4CE7-9435-414F06C93C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>
            <a:off x="6986772" y="-73401"/>
            <a:ext cx="2157228" cy="2122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3B50662B-B49B-455C-9FE5-F4A6D2F359CF}"/>
              </a:ext>
            </a:extLst>
          </p:cNvPr>
          <p:cNvSpPr/>
          <p:nvPr/>
        </p:nvSpPr>
        <p:spPr>
          <a:xfrm>
            <a:off x="899592" y="89107"/>
            <a:ext cx="5364596" cy="1556792"/>
          </a:xfrm>
          <a:prstGeom prst="wedgeEllipseCallout">
            <a:avLst>
              <a:gd name="adj1" fmla="val 61087"/>
              <a:gd name="adj2" fmla="val 3143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Let’s hear ‘’I like animals” song!</a:t>
            </a:r>
            <a:endParaRPr lang="el-GR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9A2242-6259-40BB-AFCA-39CD9BA3E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8457" y="1099369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69D84E-A450-4CC6-8998-70B27AE704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668" y="2049228"/>
            <a:ext cx="5976664" cy="3407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33232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01"/>
                            </p:stCondLst>
                            <p:childTnLst>
                              <p:par>
                                <p:cTn id="8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5,285 Thank You Photos - Free &amp; Royalty-Free Stock Photos from Dreamstime">
            <a:extLst>
              <a:ext uri="{FF2B5EF4-FFF2-40B4-BE49-F238E27FC236}">
                <a16:creationId xmlns:a16="http://schemas.microsoft.com/office/drawing/2014/main" id="{8F91F56F-9BEB-4246-B23E-E052738F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93677"/>
            <a:ext cx="5715000" cy="3564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F6213E-1E27-4740-8C2C-D310D487B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8962" y="5301208"/>
            <a:ext cx="457200" cy="457200"/>
          </a:xfrm>
          <a:prstGeom prst="rect">
            <a:avLst/>
          </a:prstGeom>
        </p:spPr>
      </p:pic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058AB9A4-4B03-49BF-BBA3-BD2AF75922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>
            <a:off x="6324418" y="3212976"/>
            <a:ext cx="2819582" cy="277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ular Callout 2"/>
          <p:cNvSpPr/>
          <p:nvPr/>
        </p:nvSpPr>
        <p:spPr>
          <a:xfrm>
            <a:off x="1997158" y="587562"/>
            <a:ext cx="5715000" cy="1148915"/>
          </a:xfrm>
          <a:prstGeom prst="wedgeRoundRectCallout">
            <a:avLst>
              <a:gd name="adj1" fmla="val 45481"/>
              <a:gd name="adj2" fmla="val 2156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50" b="1" dirty="0">
                <a:latin typeface="Comic Sans MS" panose="030F0702030302020204" pitchFamily="66" charset="0"/>
              </a:rPr>
              <a:t>Thank you very much children!</a:t>
            </a:r>
          </a:p>
          <a:p>
            <a:pPr algn="ctr">
              <a:lnSpc>
                <a:spcPct val="150000"/>
              </a:lnSpc>
            </a:pPr>
            <a:r>
              <a:rPr lang="en-US" sz="2250" b="1" dirty="0">
                <a:latin typeface="Comic Sans MS" panose="030F0702030302020204" pitchFamily="66" charset="0"/>
              </a:rPr>
              <a:t>Goodbye friends!</a:t>
            </a:r>
            <a:endParaRPr lang="el-GR" sz="225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2" descr="Trophy Clip Art">
            <a:extLst>
              <a:ext uri="{FF2B5EF4-FFF2-40B4-BE49-F238E27FC236}">
                <a16:creationId xmlns:a16="http://schemas.microsoft.com/office/drawing/2014/main" id="{299EE6FC-A3EE-4427-BEEA-4102D89C2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0816"/>
            <a:ext cx="1640236" cy="206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0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Free Pets Cartoon Cliparts, Download Free Clip Art, Free Clip Art on Clipart  Library">
            <a:extLst>
              <a:ext uri="{FF2B5EF4-FFF2-40B4-BE49-F238E27FC236}">
                <a16:creationId xmlns:a16="http://schemas.microsoft.com/office/drawing/2014/main" id="{4BC592CB-7BC6-4F80-AD05-2AE531C1E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1498801"/>
            <a:ext cx="3564624" cy="4073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869118-16D9-4000-A4F5-5156BD181D4C}"/>
              </a:ext>
            </a:extLst>
          </p:cNvPr>
          <p:cNvSpPr/>
          <p:nvPr/>
        </p:nvSpPr>
        <p:spPr>
          <a:xfrm>
            <a:off x="1940510" y="37893"/>
            <a:ext cx="52629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80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NIMALS</a:t>
            </a:r>
            <a:endParaRPr lang="en-US" sz="8000" b="1" cap="none" spc="0" dirty="0">
              <a:ln>
                <a:solidFill>
                  <a:schemeClr val="tx1"/>
                </a:solidFill>
              </a:ln>
              <a:solidFill>
                <a:srgbClr val="92D05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Click to view">
            <a:extLst>
              <a:ext uri="{FF2B5EF4-FFF2-40B4-BE49-F238E27FC236}">
                <a16:creationId xmlns:a16="http://schemas.microsoft.com/office/drawing/2014/main" id="{2000E447-7FB3-4705-A858-81704B4A3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248" y="2924944"/>
            <a:ext cx="1705372" cy="2000250"/>
          </a:xfrm>
          <a:prstGeom prst="roundRect">
            <a:avLst>
              <a:gd name="adj" fmla="val 8594"/>
            </a:avLst>
          </a:prstGeom>
          <a:gradFill>
            <a:gsLst>
              <a:gs pos="46000">
                <a:srgbClr val="EAF1BC"/>
              </a:gs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23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lick to view">
            <a:extLst>
              <a:ext uri="{FF2B5EF4-FFF2-40B4-BE49-F238E27FC236}">
                <a16:creationId xmlns:a16="http://schemas.microsoft.com/office/drawing/2014/main" id="{1B2DE3E6-CB83-477A-83BA-DE9E95DCC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27171" y="1284734"/>
            <a:ext cx="2084767" cy="1424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14F8D5-6E29-4940-88F0-4900AE165C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774" y="2745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041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074786E5-EF52-4F25-BE2A-7B4336A6D8C6}"/>
              </a:ext>
            </a:extLst>
          </p:cNvPr>
          <p:cNvSpPr/>
          <p:nvPr/>
        </p:nvSpPr>
        <p:spPr>
          <a:xfrm>
            <a:off x="3155803" y="453026"/>
            <a:ext cx="4560586" cy="1547224"/>
          </a:xfrm>
          <a:prstGeom prst="wedgeEllipseCallout">
            <a:avLst>
              <a:gd name="adj1" fmla="val -70752"/>
              <a:gd name="adj2" fmla="val 33321"/>
            </a:avLst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Listen, point and say!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13" descr="A person taking a selfie&#10;&#10;Description automatically generated">
            <a:extLst>
              <a:ext uri="{FF2B5EF4-FFF2-40B4-BE49-F238E27FC236}">
                <a16:creationId xmlns:a16="http://schemas.microsoft.com/office/drawing/2014/main" id="{B1532F9B-DA29-41F6-AEE3-93B58351D8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 flipH="1">
            <a:off x="-30597" y="246921"/>
            <a:ext cx="2326297" cy="2317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Content Placeholder 5" descr="Bear clip art">
            <a:hlinkClick r:id="rId5" tooltip="&quot;Bear clip art&quot;"/>
            <a:extLst>
              <a:ext uri="{FF2B5EF4-FFF2-40B4-BE49-F238E27FC236}">
                <a16:creationId xmlns:a16="http://schemas.microsoft.com/office/drawing/2014/main" id="{C39AB7F7-3EA3-40F2-B0B9-535B1A5002F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613" y="2852936"/>
            <a:ext cx="1817824" cy="136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Cardinal Clipart Image: Red Cardinal Bird">
            <a:hlinkClick r:id="rId7"/>
            <a:extLst>
              <a:ext uri="{FF2B5EF4-FFF2-40B4-BE49-F238E27FC236}">
                <a16:creationId xmlns:a16="http://schemas.microsoft.com/office/drawing/2014/main" id="{4DA32A95-D6F8-4A4B-A469-A17F8A21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836" y="3166818"/>
            <a:ext cx="1550920" cy="1049979"/>
          </a:xfrm>
          <a:prstGeom prst="rect">
            <a:avLst/>
          </a:prstGeom>
        </p:spPr>
      </p:pic>
      <p:pic>
        <p:nvPicPr>
          <p:cNvPr id="18" name="Picture 5" descr="Yellow Duck Clip Art">
            <a:extLst>
              <a:ext uri="{FF2B5EF4-FFF2-40B4-BE49-F238E27FC236}">
                <a16:creationId xmlns:a16="http://schemas.microsoft.com/office/drawing/2014/main" id="{4B193494-56C8-4F5D-9A88-9372EF9E3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0717" y="3034216"/>
            <a:ext cx="1180690" cy="1049979"/>
          </a:xfrm>
          <a:prstGeom prst="rect">
            <a:avLst/>
          </a:prstGeom>
        </p:spPr>
      </p:pic>
      <p:pic>
        <p:nvPicPr>
          <p:cNvPr id="19" name="Content Placeholder 5" descr="Horse Clipart Image: Blue galloping horse silhouette">
            <a:hlinkClick r:id="rId10"/>
            <a:extLst>
              <a:ext uri="{FF2B5EF4-FFF2-40B4-BE49-F238E27FC236}">
                <a16:creationId xmlns:a16="http://schemas.microsoft.com/office/drawing/2014/main" id="{67129786-B722-4BE2-9D54-6E2E4918DDAD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0667" y="2704789"/>
            <a:ext cx="2079640" cy="1448422"/>
          </a:xfrm>
          <a:prstGeom prst="rect">
            <a:avLst/>
          </a:prstGeom>
        </p:spPr>
      </p:pic>
      <p:pic>
        <p:nvPicPr>
          <p:cNvPr id="20" name="Picture 5" descr="Green Frog Clip Art">
            <a:extLst>
              <a:ext uri="{FF2B5EF4-FFF2-40B4-BE49-F238E27FC236}">
                <a16:creationId xmlns:a16="http://schemas.microsoft.com/office/drawing/2014/main" id="{D7E3A51A-02A5-4F8A-A5DF-AA78C3B03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881138" y="3034216"/>
            <a:ext cx="1121410" cy="982835"/>
          </a:xfrm>
          <a:prstGeom prst="rect">
            <a:avLst/>
          </a:prstGeom>
        </p:spPr>
      </p:pic>
      <p:pic>
        <p:nvPicPr>
          <p:cNvPr id="21" name="Picture 5" descr="http://www.animalclipart.net/_small/0512-0711-1612-5104.jpg">
            <a:extLst>
              <a:ext uri="{FF2B5EF4-FFF2-40B4-BE49-F238E27FC236}">
                <a16:creationId xmlns:a16="http://schemas.microsoft.com/office/drawing/2014/main" id="{B2890E64-CDD6-4E05-9DFA-2D66F9C32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72" y="5008701"/>
            <a:ext cx="1811489" cy="1547224"/>
          </a:xfrm>
          <a:prstGeom prst="rect">
            <a:avLst/>
          </a:prstGeom>
          <a:noFill/>
        </p:spPr>
      </p:pic>
      <p:pic>
        <p:nvPicPr>
          <p:cNvPr id="23" name="Picture 10" descr="http://www.think-differently-about-sheep.com/Black%20sheep.jpg">
            <a:extLst>
              <a:ext uri="{FF2B5EF4-FFF2-40B4-BE49-F238E27FC236}">
                <a16:creationId xmlns:a16="http://schemas.microsoft.com/office/drawing/2014/main" id="{BFD5C041-0139-4CD1-ABDD-E1A246A59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8" t="23525" r="11848" b="7641"/>
          <a:stretch/>
        </p:blipFill>
        <p:spPr bwMode="auto">
          <a:xfrm>
            <a:off x="4122791" y="4693104"/>
            <a:ext cx="2297806" cy="203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Goldfish Clip Art">
            <a:extLst>
              <a:ext uri="{FF2B5EF4-FFF2-40B4-BE49-F238E27FC236}">
                <a16:creationId xmlns:a16="http://schemas.microsoft.com/office/drawing/2014/main" id="{5F38CF92-F71B-40E8-A5F2-D1716FC5C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4477" y="5115386"/>
            <a:ext cx="1913322" cy="146961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AD5C03-1A16-43D9-9980-FC17317A04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81138" y="921838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F112FF-7268-45DE-9013-DEB0C54C93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1123" y="5071075"/>
            <a:ext cx="2039728" cy="14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86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taking a selfie&#10;&#10;Description automatically generated">
            <a:extLst>
              <a:ext uri="{FF2B5EF4-FFF2-40B4-BE49-F238E27FC236}">
                <a16:creationId xmlns:a16="http://schemas.microsoft.com/office/drawing/2014/main" id="{CA0D3A22-FDFC-41ED-9130-ED15BE9B87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 flipH="1">
            <a:off x="107503" y="116632"/>
            <a:ext cx="2346515" cy="2588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7535D9B-5F67-494D-B570-AECAB07248B4}"/>
              </a:ext>
            </a:extLst>
          </p:cNvPr>
          <p:cNvSpPr/>
          <p:nvPr/>
        </p:nvSpPr>
        <p:spPr>
          <a:xfrm>
            <a:off x="3389103" y="273490"/>
            <a:ext cx="5521484" cy="2435430"/>
          </a:xfrm>
          <a:prstGeom prst="wedgeEllipseCallout">
            <a:avLst>
              <a:gd name="adj1" fmla="val -71450"/>
              <a:gd name="adj2" fmla="val 23482"/>
            </a:avLst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Let’s play a game! Guess the animal!</a:t>
            </a:r>
            <a:endParaRPr lang="en-US" sz="4400" b="1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B75A3B-8D5E-4EB7-B1F7-39CF9CF4DC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4303" y="224471"/>
            <a:ext cx="609600" cy="6096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7D8AA9B-4AB9-416B-B5FA-34943A27DC1F}"/>
              </a:ext>
            </a:extLst>
          </p:cNvPr>
          <p:cNvGrpSpPr/>
          <p:nvPr/>
        </p:nvGrpSpPr>
        <p:grpSpPr>
          <a:xfrm>
            <a:off x="572" y="2852936"/>
            <a:ext cx="9001976" cy="3876860"/>
            <a:chOff x="572" y="2852936"/>
            <a:chExt cx="9001976" cy="3876860"/>
          </a:xfrm>
        </p:grpSpPr>
        <p:pic>
          <p:nvPicPr>
            <p:cNvPr id="15" name="Content Placeholder 5" descr="Bear clip art">
              <a:hlinkClick r:id="rId7" tooltip="&quot;Bear clip art&quot;"/>
              <a:extLst>
                <a:ext uri="{FF2B5EF4-FFF2-40B4-BE49-F238E27FC236}">
                  <a16:creationId xmlns:a16="http://schemas.microsoft.com/office/drawing/2014/main" id="{600A9804-9F18-43EF-9331-0B91D0AB8CE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8613" y="2852936"/>
              <a:ext cx="1817824" cy="1363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 descr="Cardinal Clipart Image: Red Cardinal Bird">
              <a:hlinkClick r:id="rId9"/>
              <a:extLst>
                <a:ext uri="{FF2B5EF4-FFF2-40B4-BE49-F238E27FC236}">
                  <a16:creationId xmlns:a16="http://schemas.microsoft.com/office/drawing/2014/main" id="{2CE6E408-E0BD-4955-B473-6E6FC0EF4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79836" y="3166818"/>
              <a:ext cx="1550920" cy="1049979"/>
            </a:xfrm>
            <a:prstGeom prst="rect">
              <a:avLst/>
            </a:prstGeom>
          </p:spPr>
        </p:pic>
        <p:pic>
          <p:nvPicPr>
            <p:cNvPr id="17" name="Picture 5" descr="Yellow Duck Clip Art">
              <a:extLst>
                <a:ext uri="{FF2B5EF4-FFF2-40B4-BE49-F238E27FC236}">
                  <a16:creationId xmlns:a16="http://schemas.microsoft.com/office/drawing/2014/main" id="{4328622A-176D-4C29-93B7-DF7CEBDBA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30717" y="3034216"/>
              <a:ext cx="1180690" cy="1049979"/>
            </a:xfrm>
            <a:prstGeom prst="rect">
              <a:avLst/>
            </a:prstGeom>
          </p:spPr>
        </p:pic>
        <p:pic>
          <p:nvPicPr>
            <p:cNvPr id="18" name="Content Placeholder 5" descr="Horse Clipart Image: Blue galloping horse silhouette">
              <a:hlinkClick r:id="rId12"/>
              <a:extLst>
                <a:ext uri="{FF2B5EF4-FFF2-40B4-BE49-F238E27FC236}">
                  <a16:creationId xmlns:a16="http://schemas.microsoft.com/office/drawing/2014/main" id="{A796ED89-4B3C-4308-AAC9-A3D0A67D2F6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60667" y="2852936"/>
              <a:ext cx="2079640" cy="1448422"/>
            </a:xfrm>
            <a:prstGeom prst="rect">
              <a:avLst/>
            </a:prstGeom>
          </p:spPr>
        </p:pic>
        <p:pic>
          <p:nvPicPr>
            <p:cNvPr id="19" name="Picture 5" descr="Green Frog Clip Art">
              <a:extLst>
                <a:ext uri="{FF2B5EF4-FFF2-40B4-BE49-F238E27FC236}">
                  <a16:creationId xmlns:a16="http://schemas.microsoft.com/office/drawing/2014/main" id="{5E763995-17CE-403E-85E9-BBD9AF8EC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8" y="3034216"/>
              <a:ext cx="1121410" cy="982835"/>
            </a:xfrm>
            <a:prstGeom prst="rect">
              <a:avLst/>
            </a:prstGeom>
          </p:spPr>
        </p:pic>
        <p:pic>
          <p:nvPicPr>
            <p:cNvPr id="20" name="Picture 5" descr="http://www.animalclipart.net/_small/0512-0711-1612-5104.jpg">
              <a:extLst>
                <a:ext uri="{FF2B5EF4-FFF2-40B4-BE49-F238E27FC236}">
                  <a16:creationId xmlns:a16="http://schemas.microsoft.com/office/drawing/2014/main" id="{437867AC-9DE5-44DD-91E6-045F87C34B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572" y="5008701"/>
              <a:ext cx="1811489" cy="1547224"/>
            </a:xfrm>
            <a:prstGeom prst="rect">
              <a:avLst/>
            </a:prstGeom>
            <a:noFill/>
          </p:spPr>
        </p:pic>
        <p:pic>
          <p:nvPicPr>
            <p:cNvPr id="21" name="Picture 10" descr="http://www.think-differently-about-sheep.com/Black%20sheep.jpg">
              <a:extLst>
                <a:ext uri="{FF2B5EF4-FFF2-40B4-BE49-F238E27FC236}">
                  <a16:creationId xmlns:a16="http://schemas.microsoft.com/office/drawing/2014/main" id="{21F0043B-B0DC-436C-9912-BB37270AAC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8" t="23525" r="11848" b="7641"/>
            <a:stretch/>
          </p:blipFill>
          <p:spPr bwMode="auto">
            <a:xfrm>
              <a:off x="4122791" y="4693104"/>
              <a:ext cx="2297806" cy="2036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" descr="Goldfish Clip Art">
              <a:extLst>
                <a:ext uri="{FF2B5EF4-FFF2-40B4-BE49-F238E27FC236}">
                  <a16:creationId xmlns:a16="http://schemas.microsoft.com/office/drawing/2014/main" id="{BB71D8B2-7F7D-4FBB-9704-BA468175C6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24477" y="5115386"/>
              <a:ext cx="1913322" cy="146961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D6F9609-E990-49D1-B7AD-EF639B9AA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123" y="5071075"/>
              <a:ext cx="2039728" cy="1448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49052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496F8B-8C9B-4474-A55A-BF956D383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424" y="636548"/>
            <a:ext cx="7641186" cy="45926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7755FC-C236-40C9-9D02-3B32C69C92FD}"/>
              </a:ext>
            </a:extLst>
          </p:cNvPr>
          <p:cNvSpPr/>
          <p:nvPr/>
        </p:nvSpPr>
        <p:spPr>
          <a:xfrm>
            <a:off x="572390" y="332656"/>
            <a:ext cx="7641186" cy="40324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F21CE3-C024-47F7-91AE-9BB4570B58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1618" y="5085184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919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496F8B-8C9B-4474-A55A-BF956D383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424" y="636548"/>
            <a:ext cx="7641186" cy="459265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5D9B4A-3AF2-4666-8E92-E8DD1D00F6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24" y="5579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1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Bear clip art">
            <a:hlinkClick r:id="rId5" tooltip="&quot;Bear clip art&quot;"/>
            <a:extLst>
              <a:ext uri="{FF2B5EF4-FFF2-40B4-BE49-F238E27FC236}">
                <a16:creationId xmlns:a16="http://schemas.microsoft.com/office/drawing/2014/main" id="{4C9622B0-418B-48CC-B301-A2659FCB2B2A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688" y="1772816"/>
            <a:ext cx="619268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7755FC-C236-40C9-9D02-3B32C69C92FD}"/>
              </a:ext>
            </a:extLst>
          </p:cNvPr>
          <p:cNvSpPr/>
          <p:nvPr/>
        </p:nvSpPr>
        <p:spPr>
          <a:xfrm>
            <a:off x="611560" y="980728"/>
            <a:ext cx="7641186" cy="40324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BB5AB4-DD7D-48F0-90E4-FC95748DCB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3728" y="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46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273</Words>
  <Application>Microsoft Office PowerPoint</Application>
  <PresentationFormat>On-screen Show (4:3)</PresentationFormat>
  <Paragraphs>49</Paragraphs>
  <Slides>35</Slides>
  <Notes>14</Notes>
  <HiddenSlides>0</HiddenSlides>
  <MMClips>36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2020-04-05T13:05:23Z</dcterms:created>
  <dcterms:modified xsi:type="dcterms:W3CDTF">2021-01-30T11:54:30Z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13668515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