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2"/>
  </p:notesMasterIdLst>
  <p:sldIdLst>
    <p:sldId id="279" r:id="rId2"/>
    <p:sldId id="280" r:id="rId3"/>
    <p:sldId id="256" r:id="rId4"/>
    <p:sldId id="281" r:id="rId5"/>
    <p:sldId id="258" r:id="rId6"/>
    <p:sldId id="283" r:id="rId7"/>
    <p:sldId id="288" r:id="rId8"/>
    <p:sldId id="257" r:id="rId9"/>
    <p:sldId id="274" r:id="rId10"/>
    <p:sldId id="259" r:id="rId11"/>
    <p:sldId id="260" r:id="rId12"/>
    <p:sldId id="275" r:id="rId13"/>
    <p:sldId id="261" r:id="rId14"/>
    <p:sldId id="262" r:id="rId15"/>
    <p:sldId id="276" r:id="rId16"/>
    <p:sldId id="263" r:id="rId17"/>
    <p:sldId id="264" r:id="rId18"/>
    <p:sldId id="277" r:id="rId19"/>
    <p:sldId id="285" r:id="rId20"/>
    <p:sldId id="287" r:id="rId21"/>
    <p:sldId id="266" r:id="rId22"/>
    <p:sldId id="267" r:id="rId23"/>
    <p:sldId id="286" r:id="rId24"/>
    <p:sldId id="270" r:id="rId25"/>
    <p:sldId id="269" r:id="rId26"/>
    <p:sldId id="278" r:id="rId27"/>
    <p:sldId id="271" r:id="rId28"/>
    <p:sldId id="293" r:id="rId29"/>
    <p:sldId id="272" r:id="rId30"/>
    <p:sldId id="273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>
      <p:cViewPr varScale="1">
        <p:scale>
          <a:sx n="85" d="100"/>
          <a:sy n="85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FDEA-2A68-4EE7-9997-1B5A04D49B8E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EA39-26E5-43F2-8A3E-A34ADB5518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1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7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10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11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06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06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/>
              <a:t>13/1/2021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3.jpg"/><Relationship Id="rId4" Type="http://schemas.microsoft.com/office/2007/relationships/media" Target="../media/media4.m4a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6" Type="http://schemas.openxmlformats.org/officeDocument/2006/relationships/hyperlink" Target="https://www.youtube.com/watch?v=x9gRkNUgChU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6" Type="http://schemas.openxmlformats.org/officeDocument/2006/relationships/image" Target="../media/image3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://www.quia.com/jg/3117194.html" TargetMode="Externa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WX8HmogNyCY" TargetMode="Externa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6" Type="http://schemas.openxmlformats.org/officeDocument/2006/relationships/image" Target="../media/image41.png"/><Relationship Id="rId11" Type="http://schemas.openxmlformats.org/officeDocument/2006/relationships/image" Target="../media/image34.jpeg"/><Relationship Id="rId5" Type="http://schemas.openxmlformats.org/officeDocument/2006/relationships/slide" Target="slide27.xml"/><Relationship Id="rId10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png"/><Relationship Id="rId5" Type="http://schemas.openxmlformats.org/officeDocument/2006/relationships/image" Target="../media/image47.jpeg"/><Relationship Id="rId4" Type="http://schemas.openxmlformats.org/officeDocument/2006/relationships/hyperlink" Target="https://www.youtube.com/watch?v=gS_Mz3ekkc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hyperlink" Target="https://www.youtube.com/watch?v=h4eueDYPTIg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7535D9B-5F67-494D-B570-AECAB07248B4}"/>
              </a:ext>
            </a:extLst>
          </p:cNvPr>
          <p:cNvSpPr/>
          <p:nvPr/>
        </p:nvSpPr>
        <p:spPr>
          <a:xfrm>
            <a:off x="432106" y="24991"/>
            <a:ext cx="3960440" cy="2409720"/>
          </a:xfrm>
          <a:prstGeom prst="wedgeEllipseCallout">
            <a:avLst>
              <a:gd name="adj1" fmla="val 72444"/>
              <a:gd name="adj2" fmla="val 47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Hello, children!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68E1583-7013-48BF-9C0C-0D477446444A}"/>
              </a:ext>
            </a:extLst>
          </p:cNvPr>
          <p:cNvSpPr/>
          <p:nvPr/>
        </p:nvSpPr>
        <p:spPr>
          <a:xfrm>
            <a:off x="242609" y="3212976"/>
            <a:ext cx="3960440" cy="3233204"/>
          </a:xfrm>
          <a:prstGeom prst="wedgeEllipseCallout">
            <a:avLst>
              <a:gd name="adj1" fmla="val 78647"/>
              <a:gd name="adj2" fmla="val -459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Let’s sing “Hello, friends!”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Hello friends">
            <a:hlinkClick r:id="" action="ppaction://media"/>
            <a:extLst>
              <a:ext uri="{FF2B5EF4-FFF2-40B4-BE49-F238E27FC236}">
                <a16:creationId xmlns:a16="http://schemas.microsoft.com/office/drawing/2014/main" id="{8EA2C3E8-2909-4076-9532-B1860CCAC2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 end="2739.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2743" y="4977023"/>
            <a:ext cx="609600" cy="609600"/>
          </a:xfrm>
          <a:prstGeom prst="rect">
            <a:avLst/>
          </a:prstGeom>
        </p:spPr>
      </p:pic>
      <p:pic>
        <p:nvPicPr>
          <p:cNvPr id="9" name="Hello children">
            <a:hlinkClick r:id="" action="ppaction://media"/>
            <a:extLst>
              <a:ext uri="{FF2B5EF4-FFF2-40B4-BE49-F238E27FC236}">
                <a16:creationId xmlns:a16="http://schemas.microsoft.com/office/drawing/2014/main" id="{107DCE6F-54D4-492E-BD52-3CC73D1650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5640" y="1576177"/>
            <a:ext cx="609600" cy="609600"/>
          </a:xfrm>
          <a:prstGeom prst="rect">
            <a:avLst/>
          </a:prstGeom>
        </p:spPr>
      </p:pic>
      <p:pic>
        <p:nvPicPr>
          <p:cNvPr id="3" name="Picture 2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2D97BCBC-5749-43F3-A5AE-FC42B90AD2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69" y="1011312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655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65149"/>
            <a:ext cx="9144000" cy="48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witch clipart - Clip Art Library">
            <a:extLst>
              <a:ext uri="{FF2B5EF4-FFF2-40B4-BE49-F238E27FC236}">
                <a16:creationId xmlns:a16="http://schemas.microsoft.com/office/drawing/2014/main" id="{131CB290-A645-4145-B944-441C2091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46" y="139079"/>
            <a:ext cx="1664113" cy="18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urple glitter dust transparent background - Clip Art Library">
            <a:extLst>
              <a:ext uri="{FF2B5EF4-FFF2-40B4-BE49-F238E27FC236}">
                <a16:creationId xmlns:a16="http://schemas.microsoft.com/office/drawing/2014/main" id="{F29B369C-58CC-42B7-8409-9DCF95EC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16" y="260648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6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736" y="2244535"/>
            <a:ext cx="666205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9" y="4941168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witch clipart - Clip Art Library">
            <a:extLst>
              <a:ext uri="{FF2B5EF4-FFF2-40B4-BE49-F238E27FC236}">
                <a16:creationId xmlns:a16="http://schemas.microsoft.com/office/drawing/2014/main" id="{A84C54B7-0D8B-4377-AB6A-B29A6016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84" y="0"/>
            <a:ext cx="2191816" cy="23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E4654FE-9745-4C99-A37D-F2484500ED94}"/>
              </a:ext>
            </a:extLst>
          </p:cNvPr>
          <p:cNvSpPr/>
          <p:nvPr/>
        </p:nvSpPr>
        <p:spPr>
          <a:xfrm>
            <a:off x="251520" y="-9055"/>
            <a:ext cx="5037830" cy="1345706"/>
          </a:xfrm>
          <a:prstGeom prst="wedgeEllipseCallout">
            <a:avLst>
              <a:gd name="adj1" fmla="val 87449"/>
              <a:gd name="adj2" fmla="val 29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What is missing?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685155-0D36-4035-BCB4-8B9B092FE6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2708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3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14439" cy="3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02EE25-A0D5-4843-86FA-829EECD558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3" y="98072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witch clipart - Clip Art Library">
            <a:extLst>
              <a:ext uri="{FF2B5EF4-FFF2-40B4-BE49-F238E27FC236}">
                <a16:creationId xmlns:a16="http://schemas.microsoft.com/office/drawing/2014/main" id="{DC1A9150-0976-442E-8A37-C63751E3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39" y="367616"/>
            <a:ext cx="1722218" cy="18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rple glitter dust transparent background - Clip Art Library">
            <a:extLst>
              <a:ext uri="{FF2B5EF4-FFF2-40B4-BE49-F238E27FC236}">
                <a16:creationId xmlns:a16="http://schemas.microsoft.com/office/drawing/2014/main" id="{F5CABD66-645A-4BE6-BADD-BEC5EBB2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9" y="-5861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41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5725"/>
            <a:ext cx="5971676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3" y="2847218"/>
            <a:ext cx="1974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witch clipart - Clip Art Library">
            <a:extLst>
              <a:ext uri="{FF2B5EF4-FFF2-40B4-BE49-F238E27FC236}">
                <a16:creationId xmlns:a16="http://schemas.microsoft.com/office/drawing/2014/main" id="{9919CAE3-058C-4FF3-AA5F-98A4FB7C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84" y="0"/>
            <a:ext cx="2191816" cy="23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6164655-CA16-4F4E-B01F-4C4C3517F585}"/>
              </a:ext>
            </a:extLst>
          </p:cNvPr>
          <p:cNvSpPr/>
          <p:nvPr/>
        </p:nvSpPr>
        <p:spPr>
          <a:xfrm>
            <a:off x="251520" y="-9055"/>
            <a:ext cx="5037830" cy="1345706"/>
          </a:xfrm>
          <a:prstGeom prst="wedgeEllipseCallout">
            <a:avLst>
              <a:gd name="adj1" fmla="val 87449"/>
              <a:gd name="adj2" fmla="val 29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What is missing?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627965-69C9-4F03-84FB-440E379FF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7535" y="1336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0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327300" cy="36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5AA80-8E34-4C2A-BC21-C823530D0F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3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0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5" y="955946"/>
            <a:ext cx="7993063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witch clipart - Clip Art Library">
            <a:extLst>
              <a:ext uri="{FF2B5EF4-FFF2-40B4-BE49-F238E27FC236}">
                <a16:creationId xmlns:a16="http://schemas.microsoft.com/office/drawing/2014/main" id="{E23DE31E-ECF0-4AF9-B021-3C33E441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46" y="139079"/>
            <a:ext cx="1664113" cy="18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197AE71-19E5-4A80-9B65-4EF7C94994D5}"/>
              </a:ext>
            </a:extLst>
          </p:cNvPr>
          <p:cNvSpPr/>
          <p:nvPr/>
        </p:nvSpPr>
        <p:spPr>
          <a:xfrm>
            <a:off x="3206578" y="139078"/>
            <a:ext cx="5037830" cy="1633737"/>
          </a:xfrm>
          <a:prstGeom prst="wedgeEllipseCallout">
            <a:avLst>
              <a:gd name="adj1" fmla="val -78933"/>
              <a:gd name="adj2" fmla="val 1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One last time! Level 2! Two words!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purple glitter dust transparent background - Clip Art Library">
            <a:extLst>
              <a:ext uri="{FF2B5EF4-FFF2-40B4-BE49-F238E27FC236}">
                <a16:creationId xmlns:a16="http://schemas.microsoft.com/office/drawing/2014/main" id="{C88F51B3-5F1D-4765-BADE-5D4EDB58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43" y="404664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DE2224-6F53-4C86-B373-4D31838097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30096" y="1581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2" y="654083"/>
            <a:ext cx="604456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witch clipart - Clip Art Library">
            <a:extLst>
              <a:ext uri="{FF2B5EF4-FFF2-40B4-BE49-F238E27FC236}">
                <a16:creationId xmlns:a16="http://schemas.microsoft.com/office/drawing/2014/main" id="{5CC808A6-2D56-4A8E-B8D9-C9E16E9D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84" y="0"/>
            <a:ext cx="2191816" cy="23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9AD6DA6-1BF0-4BA9-BE3D-153659C2E5C0}"/>
              </a:ext>
            </a:extLst>
          </p:cNvPr>
          <p:cNvSpPr/>
          <p:nvPr/>
        </p:nvSpPr>
        <p:spPr>
          <a:xfrm>
            <a:off x="179512" y="280909"/>
            <a:ext cx="5037830" cy="1345706"/>
          </a:xfrm>
          <a:prstGeom prst="wedgeEllipseCallout">
            <a:avLst>
              <a:gd name="adj1" fmla="val 87449"/>
              <a:gd name="adj2" fmla="val 29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What words are missing?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A6E8B-173B-4F3B-8E10-F500AD901810}"/>
              </a:ext>
            </a:extLst>
          </p:cNvPr>
          <p:cNvSpPr/>
          <p:nvPr/>
        </p:nvSpPr>
        <p:spPr>
          <a:xfrm>
            <a:off x="3851920" y="4005064"/>
            <a:ext cx="2268847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F1A199-1345-4C67-A354-135DA798E7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6696" y="44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0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3516"/>
            <a:ext cx="4658204" cy="21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F57A3A-FB71-4A54-8F2E-405C504D6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284984"/>
            <a:ext cx="3535106" cy="28596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4867CD-B9ED-47F6-8C03-7DFA87AF7D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5738.91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3969" y="1035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tch clipart - Clip Art Library">
            <a:extLst>
              <a:ext uri="{FF2B5EF4-FFF2-40B4-BE49-F238E27FC236}">
                <a16:creationId xmlns:a16="http://schemas.microsoft.com/office/drawing/2014/main" id="{24D6E8A7-0A19-420F-B7B3-BE9C8261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600400" cy="41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FD9A8E-25A5-4F73-A1BB-A27251EC67C1}"/>
              </a:ext>
            </a:extLst>
          </p:cNvPr>
          <p:cNvSpPr/>
          <p:nvPr/>
        </p:nvSpPr>
        <p:spPr>
          <a:xfrm>
            <a:off x="539552" y="260648"/>
            <a:ext cx="5037830" cy="2016224"/>
          </a:xfrm>
          <a:prstGeom prst="wedgeEllipseCallout">
            <a:avLst>
              <a:gd name="adj1" fmla="val 28808"/>
              <a:gd name="adj2" fmla="val 840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Oh no! You won again! I ‘m going home!!!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F78B41-1D86-47C1-8AE0-7F6535D951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664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9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dmorning-how are you">
            <a:hlinkClick r:id="" action="ppaction://media"/>
            <a:extLst>
              <a:ext uri="{FF2B5EF4-FFF2-40B4-BE49-F238E27FC236}">
                <a16:creationId xmlns:a16="http://schemas.microsoft.com/office/drawing/2014/main" id="{9B2B178B-7442-4F3C-A2E9-BAA250E6E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99184" y="3722964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874C67-9E21-481C-82E4-28216A418B3E}"/>
              </a:ext>
            </a:extLst>
          </p:cNvPr>
          <p:cNvSpPr/>
          <p:nvPr/>
        </p:nvSpPr>
        <p:spPr>
          <a:xfrm>
            <a:off x="3371388" y="4458683"/>
            <a:ext cx="22862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Good morning </a:t>
            </a:r>
          </a:p>
          <a:p>
            <a:pPr algn="ctr"/>
            <a:r>
              <a:rPr lang="en-GB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BD1B-F64B-4B9F-96E2-D387AA5D41EE}"/>
              </a:ext>
            </a:extLst>
          </p:cNvPr>
          <p:cNvSpPr/>
          <p:nvPr/>
        </p:nvSpPr>
        <p:spPr>
          <a:xfrm>
            <a:off x="6365683" y="4458683"/>
            <a:ext cx="22862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Good morning </a:t>
            </a:r>
          </a:p>
          <a:p>
            <a:pPr algn="ctr"/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song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Are you ready for">
            <a:hlinkClick r:id="" action="ppaction://media"/>
            <a:extLst>
              <a:ext uri="{FF2B5EF4-FFF2-40B4-BE49-F238E27FC236}">
                <a16:creationId xmlns:a16="http://schemas.microsoft.com/office/drawing/2014/main" id="{4A770F10-7268-4F73-A60B-E035B40972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04890" y="1791701"/>
            <a:ext cx="609600" cy="609600"/>
          </a:xfrm>
          <a:prstGeom prst="rect">
            <a:avLst/>
          </a:prstGeom>
        </p:spPr>
      </p:pic>
      <p:pic>
        <p:nvPicPr>
          <p:cNvPr id="13" name="Picture 12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96636E3-3F68-48F1-A4DA-F147E14D8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62" y="1196752"/>
            <a:ext cx="325832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7535D9B-5F67-494D-B570-AECAB07248B4}"/>
              </a:ext>
            </a:extLst>
          </p:cNvPr>
          <p:cNvSpPr/>
          <p:nvPr/>
        </p:nvSpPr>
        <p:spPr>
          <a:xfrm>
            <a:off x="3443004" y="188640"/>
            <a:ext cx="5521484" cy="2683930"/>
          </a:xfrm>
          <a:prstGeom prst="wedgeEllipseCallout">
            <a:avLst>
              <a:gd name="adj1" fmla="val -61850"/>
              <a:gd name="adj2" fmla="val 517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5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Are you ready for the “Good morning” dance and song?</a:t>
            </a:r>
            <a:endParaRPr lang="en-US" sz="3500" dirty="0">
              <a:ln w="0"/>
              <a:solidFill>
                <a:schemeClr val="tx1"/>
              </a:solidFill>
            </a:endParaRPr>
          </a:p>
        </p:txBody>
      </p:sp>
      <p:pic>
        <p:nvPicPr>
          <p:cNvPr id="2" name="Goodmorning-song">
            <a:hlinkClick r:id="" action="ppaction://media"/>
            <a:extLst>
              <a:ext uri="{FF2B5EF4-FFF2-40B4-BE49-F238E27FC236}">
                <a16:creationId xmlns:a16="http://schemas.microsoft.com/office/drawing/2014/main" id="{589E4778-A73B-4022-A7BB-BA9489ACE9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6011" y="3680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8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0261">
            <a:off x="110901" y="3264167"/>
            <a:ext cx="1873509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79B4DA-3CB8-43CE-8FF9-0D9A4D28B75F}"/>
              </a:ext>
            </a:extLst>
          </p:cNvPr>
          <p:cNvSpPr txBox="1"/>
          <p:nvPr/>
        </p:nvSpPr>
        <p:spPr>
          <a:xfrm>
            <a:off x="1803896" y="2590275"/>
            <a:ext cx="66565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Eyes Nose Mouth Ears - Song - YouTube</a:t>
            </a:r>
            <a:endParaRPr lang="en-US" sz="25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E7811-5DB9-43F2-AA76-1C35CF762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007" y="3064080"/>
            <a:ext cx="30861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724A4F-0F54-487D-B3C2-6AD11170C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3064080"/>
            <a:ext cx="3352800" cy="34671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D8651E-721F-4BC8-9A71-F0932C3513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Picture 10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3A6BACA1-F99F-40F0-BDD7-6227FF764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78" y="188640"/>
            <a:ext cx="156740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3F60E65-5B00-4B13-BF54-F3B57984004E}"/>
              </a:ext>
            </a:extLst>
          </p:cNvPr>
          <p:cNvSpPr/>
          <p:nvPr/>
        </p:nvSpPr>
        <p:spPr>
          <a:xfrm>
            <a:off x="1979712" y="-2494"/>
            <a:ext cx="6480720" cy="2207357"/>
          </a:xfrm>
          <a:prstGeom prst="wedgeEllipseCallout">
            <a:avLst>
              <a:gd name="adj1" fmla="val -59904"/>
              <a:gd name="adj2" fmla="val 115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Eyes, nose, mouth and ears make a happy face! </a:t>
            </a:r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l-G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75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4067944" y="3170579"/>
            <a:ext cx="4439208" cy="31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7A06831-B447-460A-8739-D705BEDE1120}"/>
              </a:ext>
            </a:extLst>
          </p:cNvPr>
          <p:cNvSpPr/>
          <p:nvPr/>
        </p:nvSpPr>
        <p:spPr>
          <a:xfrm>
            <a:off x="3275856" y="559734"/>
            <a:ext cx="4560586" cy="1547224"/>
          </a:xfrm>
          <a:prstGeom prst="wedgeEllipseCallout">
            <a:avLst>
              <a:gd name="adj1" fmla="val -74386"/>
              <a:gd name="adj2" fmla="val 149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mic Sans MS" panose="030F0702030302020204" pitchFamily="66" charset="0"/>
              </a:rPr>
              <a:t>Hey! Let’s play “Simon says”!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85ECD-6C26-4EEC-9916-86077F5A3B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1605.85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856" y="270892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5C6F9-E866-49E8-9F9F-C86CFF60B2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30355" y="3906255"/>
            <a:ext cx="609600" cy="609600"/>
          </a:xfrm>
          <a:prstGeom prst="rect">
            <a:avLst/>
          </a:prstGeom>
        </p:spPr>
      </p:pic>
      <p:pic>
        <p:nvPicPr>
          <p:cNvPr id="8" name="Picture 7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08B25E68-B18B-43B3-9335-6AE8CF834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78" y="188640"/>
            <a:ext cx="2137674" cy="304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1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d Speech Bubbl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5238"/>
            <a:ext cx="6567462" cy="46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031905" y="1511206"/>
            <a:ext cx="449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Click and play a memory game!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08518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hlinkClick r:id="rId5"/>
              </a:rPr>
              <a:t>http://www.quia.com/jg/3117194.html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6" descr="Right Arrow Clip Art">
            <a:extLst>
              <a:ext uri="{FF2B5EF4-FFF2-40B4-BE49-F238E27FC236}">
                <a16:creationId xmlns:a16="http://schemas.microsoft.com/office/drawing/2014/main" id="{79DE585D-60F8-4BC0-8E0E-F9D6CE49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-9111" y="3664844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82F1C-4869-4C15-B255-5143388A92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5667" y="2855964"/>
            <a:ext cx="609600" cy="609600"/>
          </a:xfrm>
          <a:prstGeom prst="rect">
            <a:avLst/>
          </a:prstGeom>
        </p:spPr>
      </p:pic>
      <p:pic>
        <p:nvPicPr>
          <p:cNvPr id="8" name="Picture 7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54452DA7-899A-4FD6-A93D-2470F07B23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29" y="121290"/>
            <a:ext cx="157837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199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130451" y="4076681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A3EE7-0900-4BC3-BDE6-9E5071407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869" y="2327107"/>
            <a:ext cx="6073390" cy="326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AA002A-5050-4CEE-905A-19D44C6B4E7C}"/>
              </a:ext>
            </a:extLst>
          </p:cNvPr>
          <p:cNvSpPr txBox="1"/>
          <p:nvPr/>
        </p:nvSpPr>
        <p:spPr>
          <a:xfrm>
            <a:off x="683568" y="5712798"/>
            <a:ext cx="83208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 Shoulders Knees &amp; Toes (Speeding Up) | Nursery Rhyme | Super Simple Songs - YouTube</a:t>
            </a:r>
            <a:endParaRPr lang="en-US" sz="25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46B115-4CC4-427B-B74F-13AC336F9F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4350.247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4296" y="2392415"/>
            <a:ext cx="609600" cy="609600"/>
          </a:xfrm>
          <a:prstGeom prst="rect">
            <a:avLst/>
          </a:prstGeom>
        </p:spPr>
      </p:pic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7BAB9EE9-8137-45F8-8AC1-158211B18D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78" y="188640"/>
            <a:ext cx="156740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3F60E65-5B00-4B13-BF54-F3B57984004E}"/>
              </a:ext>
            </a:extLst>
          </p:cNvPr>
          <p:cNvSpPr/>
          <p:nvPr/>
        </p:nvSpPr>
        <p:spPr>
          <a:xfrm>
            <a:off x="1979712" y="-2494"/>
            <a:ext cx="6480720" cy="2207357"/>
          </a:xfrm>
          <a:prstGeom prst="wedgeEllipseCallout">
            <a:avLst>
              <a:gd name="adj1" fmla="val -59904"/>
              <a:gd name="adj2" fmla="val 115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 you sing “Head, shoulders, knees and toes” faster and faster and faster?</a:t>
            </a:r>
            <a:endParaRPr lang="el-G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72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" y="195817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051720" y="1785733"/>
            <a:ext cx="526137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</a:p>
          <a:p>
            <a:pPr algn="ctr"/>
            <a:r>
              <a:rPr lang="en-GB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Find the </a:t>
            </a:r>
          </a:p>
          <a:p>
            <a:pPr algn="ctr"/>
            <a:r>
              <a:rPr lang="en-GB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right monster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1B5AAA-3535-4F93-BAC3-45F2963764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126" y="308434"/>
            <a:ext cx="520824" cy="609600"/>
          </a:xfrm>
          <a:prstGeom prst="rect">
            <a:avLst/>
          </a:prstGeom>
        </p:spPr>
      </p:pic>
      <p:pic>
        <p:nvPicPr>
          <p:cNvPr id="7" name="Picture 6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5B3CDA13-B8FE-4BE8-9B92-DBD760DBA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51" y="4404"/>
            <a:ext cx="156740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ainer For Other Icon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46" y="-1003411"/>
            <a:ext cx="9229402" cy="7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72" y="-118499"/>
            <a:ext cx="814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Free Monster Cliparts, Download Free Clip Art, Free Clip Art on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63" y="1284166"/>
            <a:ext cx="3854374" cy="3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ster Clip Art - Monster Imag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9" y="2491684"/>
            <a:ext cx="2404517" cy="2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Monster clipart free images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2" descr="Monster clipart free images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4" descr="Monster clipart free images - Wiki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6" descr="Free Monster Clip Art Pictures - Clipart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5" name="Picture 21" descr="Girl Monste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96" y="3806340"/>
            <a:ext cx="285560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ACBD5B-C21F-4FC0-8106-D36395597A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66579" y="1476132"/>
            <a:ext cx="609600" cy="609600"/>
          </a:xfrm>
          <a:prstGeom prst="rect">
            <a:avLst/>
          </a:prstGeom>
        </p:spPr>
      </p:pic>
      <p:pic>
        <p:nvPicPr>
          <p:cNvPr id="14" name="Picture 13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15C942D0-78A4-4B15-9E59-4A6541B2B3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50" y="-144463"/>
            <a:ext cx="156740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8ECACC4-ED61-4967-AF48-58353C634D28}"/>
              </a:ext>
            </a:extLst>
          </p:cNvPr>
          <p:cNvSpPr/>
          <p:nvPr/>
        </p:nvSpPr>
        <p:spPr>
          <a:xfrm>
            <a:off x="1934117" y="1"/>
            <a:ext cx="6480720" cy="1150184"/>
          </a:xfrm>
          <a:prstGeom prst="wedgeEllipseCallout">
            <a:avLst>
              <a:gd name="adj1" fmla="val -59904"/>
              <a:gd name="adj2" fmla="val 351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Comic Sans MS" panose="030F0702030302020204" pitchFamily="66" charset="0"/>
              </a:rPr>
              <a:t>Listen and click on the right monster.</a:t>
            </a:r>
          </a:p>
        </p:txBody>
      </p:sp>
    </p:spTree>
    <p:extLst>
      <p:ext uri="{BB962C8B-B14F-4D97-AF65-F5344CB8AC3E}">
        <p14:creationId xmlns:p14="http://schemas.microsoft.com/office/powerpoint/2010/main" val="705661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rtoon Dislike Smile Emoticon Royalty Free Cliparts, Vectors, And ...">
            <a:extLst>
              <a:ext uri="{FF2B5EF4-FFF2-40B4-BE49-F238E27FC236}">
                <a16:creationId xmlns:a16="http://schemas.microsoft.com/office/drawing/2014/main" id="{5D3146C9-CCFD-4D0F-8E8D-F9DB819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6192688" cy="43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4A5D2F51-D5B8-4B78-A51B-23AAAC2CBBD6}"/>
              </a:ext>
            </a:extLst>
          </p:cNvPr>
          <p:cNvSpPr/>
          <p:nvPr/>
        </p:nvSpPr>
        <p:spPr>
          <a:xfrm>
            <a:off x="755576" y="5229200"/>
            <a:ext cx="3024336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87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apping hands emoji png - Clip Art Library">
            <a:extLst>
              <a:ext uri="{FF2B5EF4-FFF2-40B4-BE49-F238E27FC236}">
                <a16:creationId xmlns:a16="http://schemas.microsoft.com/office/drawing/2014/main" id="{A2DA4959-3661-4893-B283-51DEA1C6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2132856"/>
            <a:ext cx="1788312" cy="14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49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70971D-0861-44DE-A26B-D8E90711B685}"/>
              </a:ext>
            </a:extLst>
          </p:cNvPr>
          <p:cNvSpPr txBox="1"/>
          <p:nvPr/>
        </p:nvSpPr>
        <p:spPr>
          <a:xfrm>
            <a:off x="1115617" y="5517232"/>
            <a:ext cx="72992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hlinkClick r:id="rId4"/>
              </a:rPr>
              <a:t>Hello, My Body! | Body Parts Songs | </a:t>
            </a:r>
            <a:r>
              <a:rPr lang="en-US" sz="2900" b="1" dirty="0" err="1">
                <a:hlinkClick r:id="rId4"/>
              </a:rPr>
              <a:t>Pinkfong</a:t>
            </a:r>
            <a:r>
              <a:rPr lang="en-US" sz="2900" b="1" dirty="0">
                <a:hlinkClick r:id="rId4"/>
              </a:rPr>
              <a:t> Songs for Children - YouTube</a:t>
            </a:r>
            <a:endParaRPr lang="en-US" sz="29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9F407-BCC0-4076-B6A8-A1680FFB2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359" y="1733550"/>
            <a:ext cx="5915025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1C030E-F48E-4859-BDEC-E0E0E5AE3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240" y="2392415"/>
            <a:ext cx="609600" cy="609600"/>
          </a:xfrm>
          <a:prstGeom prst="rect">
            <a:avLst/>
          </a:prstGeom>
        </p:spPr>
      </p:pic>
      <p:pic>
        <p:nvPicPr>
          <p:cNvPr id="9" name="Picture 6" descr="Right Arrow Clip Art">
            <a:extLst>
              <a:ext uri="{FF2B5EF4-FFF2-40B4-BE49-F238E27FC236}">
                <a16:creationId xmlns:a16="http://schemas.microsoft.com/office/drawing/2014/main" id="{03EDBA8E-E313-4726-946B-7F46D92B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820">
            <a:off x="44787" y="3924219"/>
            <a:ext cx="1873509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C713C42C-2849-4728-A069-4D49D6C47E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76" y="36111"/>
            <a:ext cx="1567408" cy="22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53A73F9-5F88-4376-A88A-835D2B20D5FD}"/>
              </a:ext>
            </a:extLst>
          </p:cNvPr>
          <p:cNvSpPr/>
          <p:nvPr/>
        </p:nvSpPr>
        <p:spPr>
          <a:xfrm>
            <a:off x="1986091" y="386975"/>
            <a:ext cx="6480720" cy="1150184"/>
          </a:xfrm>
          <a:prstGeom prst="wedgeEllipseCallout">
            <a:avLst>
              <a:gd name="adj1" fmla="val -59904"/>
              <a:gd name="adj2" fmla="val 115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Comic Sans MS" panose="030F0702030302020204" pitchFamily="66" charset="0"/>
              </a:rPr>
              <a:t>Let’s finish the lesson with a really funny song.</a:t>
            </a:r>
          </a:p>
        </p:txBody>
      </p:sp>
    </p:spTree>
    <p:extLst>
      <p:ext uri="{BB962C8B-B14F-4D97-AF65-F5344CB8AC3E}">
        <p14:creationId xmlns:p14="http://schemas.microsoft.com/office/powerpoint/2010/main" val="2664456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hy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1052736"/>
            <a:ext cx="4331837" cy="5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3923928" y="4365104"/>
            <a:ext cx="4752528" cy="1990398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499992" y="49410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Well done!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252C79-5EBB-4A1E-9A59-F9FD5AC370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5133" y="913391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5654C3A2-78D9-41D6-AE3C-CC1307E1A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2060" y="286391"/>
            <a:ext cx="2664296" cy="379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784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5784" y="-1174114"/>
            <a:ext cx="6741368" cy="92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1">
            <a:hlinkClick r:id="" action="ppaction://media"/>
            <a:extLst>
              <a:ext uri="{FF2B5EF4-FFF2-40B4-BE49-F238E27FC236}">
                <a16:creationId xmlns:a16="http://schemas.microsoft.com/office/drawing/2014/main" id="{1658F68C-8EB1-453E-B561-B882940CAD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4579" y="1268760"/>
            <a:ext cx="609600" cy="609600"/>
          </a:xfrm>
          <a:prstGeom prst="rect">
            <a:avLst/>
          </a:prstGeom>
        </p:spPr>
      </p:pic>
      <p:pic>
        <p:nvPicPr>
          <p:cNvPr id="2050" name="Picture 2" descr="parts of the body clipart - Clip Art Library">
            <a:extLst>
              <a:ext uri="{FF2B5EF4-FFF2-40B4-BE49-F238E27FC236}">
                <a16:creationId xmlns:a16="http://schemas.microsoft.com/office/drawing/2014/main" id="{20C2D48B-3D2C-4737-8C54-995672DE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9140"/>
            <a:ext cx="4176464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04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023" y="408907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https://images.app.goo.gl/8Bfx5i28yNBJR3s18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781" y="3118411"/>
            <a:ext cx="767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https://images.app.goo.gl/rdPYg7tRaJNjFsMg7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32656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784" y="2060848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http://www.clker.com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4ABD7-468F-48E1-90CE-C42B08AE0C7D}"/>
              </a:ext>
            </a:extLst>
          </p:cNvPr>
          <p:cNvSpPr txBox="1"/>
          <p:nvPr/>
        </p:nvSpPr>
        <p:spPr>
          <a:xfrm>
            <a:off x="728781" y="499403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http://clipart-library.com/</a:t>
            </a:r>
          </a:p>
        </p:txBody>
      </p:sp>
    </p:spTree>
    <p:extLst>
      <p:ext uri="{BB962C8B-B14F-4D97-AF65-F5344CB8AC3E}">
        <p14:creationId xmlns:p14="http://schemas.microsoft.com/office/powerpoint/2010/main" val="272588322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457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‘’Head and shoulders, knees and toes!”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130451" y="4076681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08F1E-074D-4ABC-9A5D-40141D6D40AE}"/>
              </a:ext>
            </a:extLst>
          </p:cNvPr>
          <p:cNvSpPr txBox="1"/>
          <p:nvPr/>
        </p:nvSpPr>
        <p:spPr>
          <a:xfrm>
            <a:off x="1803896" y="5373216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  <a:hlinkClick r:id="rId6"/>
              </a:rPr>
              <a:t>Head, Shoulders, Knees &amp; Toes - Exercise Song For Kids - YouTube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4581E8-053E-401B-81D2-2D8009E593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149796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7E3B7-20D3-4897-AE84-B6B859ACD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859" y="1387140"/>
            <a:ext cx="5943600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323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28"/>
                            </p:stCondLst>
                            <p:childTnLst>
                              <p:par>
                                <p:cTn id="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0" y="2636422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4786E5-EF52-4F25-BE2A-7B4336A6D8C6}"/>
              </a:ext>
            </a:extLst>
          </p:cNvPr>
          <p:cNvSpPr/>
          <p:nvPr/>
        </p:nvSpPr>
        <p:spPr>
          <a:xfrm>
            <a:off x="2979549" y="246921"/>
            <a:ext cx="4560586" cy="1547224"/>
          </a:xfrm>
          <a:prstGeom prst="wedgeEllipseCallout">
            <a:avLst>
              <a:gd name="adj1" fmla="val -73367"/>
              <a:gd name="adj2" fmla="val 50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mic Sans MS" panose="030F0702030302020204" pitchFamily="66" charset="0"/>
              </a:rPr>
              <a:t>Listen, point and say!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94D33B-0328-4801-9EB3-CF8D2EFB00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17086" y="2051018"/>
            <a:ext cx="609600" cy="609600"/>
          </a:xfrm>
          <a:prstGeom prst="rect">
            <a:avLst/>
          </a:prstGeom>
        </p:spPr>
      </p:pic>
      <p:pic>
        <p:nvPicPr>
          <p:cNvPr id="13" name="Picture 12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70D7D19A-14EB-404B-9E6A-C00F5360AC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694" y="-19921"/>
            <a:ext cx="1908176" cy="256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586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tch clipart - Clip Art Library">
            <a:extLst>
              <a:ext uri="{FF2B5EF4-FFF2-40B4-BE49-F238E27FC236}">
                <a16:creationId xmlns:a16="http://schemas.microsoft.com/office/drawing/2014/main" id="{24D6E8A7-0A19-420F-B7B3-BE9C8261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916832"/>
            <a:ext cx="3744416" cy="41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FD9A8E-25A5-4F73-A1BB-A27251EC67C1}"/>
              </a:ext>
            </a:extLst>
          </p:cNvPr>
          <p:cNvSpPr/>
          <p:nvPr/>
        </p:nvSpPr>
        <p:spPr>
          <a:xfrm>
            <a:off x="3710634" y="548680"/>
            <a:ext cx="5037830" cy="3672408"/>
          </a:xfrm>
          <a:prstGeom prst="wedgeEllipseCallout">
            <a:avLst>
              <a:gd name="adj1" fmla="val -59386"/>
              <a:gd name="adj2" fmla="val 317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Hello, children! Remember me? I’m Mia </a:t>
            </a:r>
            <a:r>
              <a:rPr lang="en-GB" sz="3000" b="1" dirty="0" err="1">
                <a:latin typeface="Comic Sans MS" panose="030F0702030302020204" pitchFamily="66" charset="0"/>
              </a:rPr>
              <a:t>Mia</a:t>
            </a:r>
            <a:r>
              <a:rPr lang="en-GB" sz="3000" b="1" dirty="0">
                <a:latin typeface="Comic Sans MS" panose="030F0702030302020204" pitchFamily="66" charset="0"/>
              </a:rPr>
              <a:t>! Are you ready to play our game?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911C4D-392A-4ACA-8706-7641A71910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7372" y="3948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4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65149"/>
            <a:ext cx="9144000" cy="48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witch clipart - Clip Art Library">
            <a:extLst>
              <a:ext uri="{FF2B5EF4-FFF2-40B4-BE49-F238E27FC236}">
                <a16:creationId xmlns:a16="http://schemas.microsoft.com/office/drawing/2014/main" id="{131CB290-A645-4145-B944-441C2091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46" y="139079"/>
            <a:ext cx="1664113" cy="18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D7BB322-D278-437F-92D7-33F9D3C900BD}"/>
              </a:ext>
            </a:extLst>
          </p:cNvPr>
          <p:cNvSpPr/>
          <p:nvPr/>
        </p:nvSpPr>
        <p:spPr>
          <a:xfrm>
            <a:off x="2411760" y="139079"/>
            <a:ext cx="5832648" cy="1345705"/>
          </a:xfrm>
          <a:prstGeom prst="wedgeEllipseCallout">
            <a:avLst>
              <a:gd name="adj1" fmla="val -58353"/>
              <a:gd name="adj2" fmla="val 49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I throw magic dust!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purple glitter dust transparent background - Clip Art Library">
            <a:extLst>
              <a:ext uri="{FF2B5EF4-FFF2-40B4-BE49-F238E27FC236}">
                <a16:creationId xmlns:a16="http://schemas.microsoft.com/office/drawing/2014/main" id="{F29B369C-58CC-42B7-8409-9DCF95EC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FF53BB-B0EE-4A46-A96C-EC21914826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0192" y="1579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03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5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7485"/>
            <a:ext cx="5718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9712"/>
            <a:ext cx="1274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4911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" y="4988247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witch clipart - Clip Art Library">
            <a:extLst>
              <a:ext uri="{FF2B5EF4-FFF2-40B4-BE49-F238E27FC236}">
                <a16:creationId xmlns:a16="http://schemas.microsoft.com/office/drawing/2014/main" id="{FCBC1C7E-D4DA-4CBB-B388-3CDB2E93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46" y="139079"/>
            <a:ext cx="2128664" cy="23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D4487A9-F7DD-489A-B690-46360ADA70A2}"/>
              </a:ext>
            </a:extLst>
          </p:cNvPr>
          <p:cNvSpPr/>
          <p:nvPr/>
        </p:nvSpPr>
        <p:spPr>
          <a:xfrm>
            <a:off x="3206578" y="139079"/>
            <a:ext cx="5037830" cy="1345706"/>
          </a:xfrm>
          <a:prstGeom prst="wedgeEllipseCallout">
            <a:avLst>
              <a:gd name="adj1" fmla="val -68461"/>
              <a:gd name="adj2" fmla="val 426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Open your eyes!</a:t>
            </a:r>
          </a:p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What is missing?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AA36EA-562E-43A6-90A3-45D2E127C1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61047" y="1589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06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1" y="1482977"/>
            <a:ext cx="3275359" cy="38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F73C75-DC4D-4A9D-B12F-528FEE679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873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298</Words>
  <Application>Microsoft Office PowerPoint</Application>
  <PresentationFormat>On-screen Show (4:3)</PresentationFormat>
  <Paragraphs>42</Paragraphs>
  <Slides>30</Slides>
  <Notes>5</Notes>
  <HiddenSlides>0</HiddenSlides>
  <MMClips>29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2020-04-05T13:05:23Z</dcterms:created>
  <dcterms:modified xsi:type="dcterms:W3CDTF">2021-01-13T20:39:34Z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13668515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